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61" r:id="rId3"/>
    <p:sldId id="262" r:id="rId4"/>
    <p:sldId id="263" r:id="rId5"/>
    <p:sldId id="266" r:id="rId6"/>
    <p:sldId id="267" r:id="rId7"/>
    <p:sldId id="268" r:id="rId8"/>
    <p:sldId id="269" r:id="rId9"/>
    <p:sldId id="270" r:id="rId10"/>
    <p:sldId id="265" r:id="rId11"/>
    <p:sldId id="271" r:id="rId12"/>
    <p:sldId id="272" r:id="rId13"/>
    <p:sldId id="260" r:id="rId14"/>
    <p:sldId id="257" r:id="rId15"/>
    <p:sldId id="264" r:id="rId16"/>
    <p:sldId id="256" r:id="rId17"/>
  </p:sldIdLst>
  <p:sldSz cx="12192000" cy="6858000"/>
  <p:notesSz cx="6858000" cy="9144000"/>
  <p:embeddedFontLst>
    <p:embeddedFont>
      <p:font typeface="Helvetica" pitchFamily="34" charset="0"/>
      <p:regular r:id="rId18"/>
      <p:bold r:id="rId19"/>
      <p:italic r:id="rId20"/>
      <p:boldItalic r:id="rId21"/>
    </p:embeddedFont>
    <p:embeddedFont>
      <p:font typeface="MS UI Gothic" pitchFamily="34" charset="-128"/>
      <p:regular r:id="rId22"/>
    </p:embeddedFont>
    <p:embeddedFont>
      <p:font typeface="Calibri Light" charset="0"/>
      <p:regular r:id="rId23"/>
      <p:italic r:id="rId24"/>
    </p:embeddedFont>
    <p:embeddedFont>
      <p:font typeface="Amatemora" charset="0"/>
      <p:regular r:id="rId25"/>
    </p:embeddedFont>
    <p:embeddedFont>
      <p:font typeface="Amatic SC" charset="0"/>
      <p:regular r:id="rId26"/>
    </p:embeddedFont>
    <p:embeddedFont>
      <p:font typeface="MV Boli" pitchFamily="2"/>
      <p:regular r:id="rId27"/>
    </p:embeddedFon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779"/>
    <a:srgbClr val="D0B79B"/>
    <a:srgbClr val="A4705B"/>
    <a:srgbClr val="FFBE95"/>
    <a:srgbClr val="DCC7AC"/>
    <a:srgbClr val="FED7AC"/>
    <a:srgbClr val="CD915D"/>
    <a:srgbClr val="E3B19A"/>
    <a:srgbClr val="FFD2B7"/>
    <a:srgbClr val="ECC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30" autoAdjust="0"/>
    <p:restoredTop sz="94660" autoAdjust="0"/>
  </p:normalViewPr>
  <p:slideViewPr>
    <p:cSldViewPr snapToGrid="0">
      <p:cViewPr>
        <p:scale>
          <a:sx n="66" d="100"/>
          <a:sy n="66" d="100"/>
        </p:scale>
        <p:origin x="-198" y="-27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2308B7-4354-4DC4-9A31-4101EFD2DF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C557CE-246F-452F-9D8A-961E4E35D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BC77A09-DA51-4233-9D99-FE82CA4216FF}"/>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5" name="Footer Placeholder 4">
            <a:extLst>
              <a:ext uri="{FF2B5EF4-FFF2-40B4-BE49-F238E27FC236}">
                <a16:creationId xmlns="" xmlns:a16="http://schemas.microsoft.com/office/drawing/2014/main" id="{72E4702B-30CF-4775-8101-46F2517F2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8BF0C4-2574-42EB-8C21-DEA2A27AA2FB}"/>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28275169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EB75BF-47FF-4328-8C08-7038D8D6EA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56A382D-754D-4ACA-9171-9371D7314F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63E428-C493-4763-8B9B-3352E5C096C1}"/>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5" name="Footer Placeholder 4">
            <a:extLst>
              <a:ext uri="{FF2B5EF4-FFF2-40B4-BE49-F238E27FC236}">
                <a16:creationId xmlns="" xmlns:a16="http://schemas.microsoft.com/office/drawing/2014/main" id="{00421D94-0C00-49B2-8E7D-CE476385E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B866AA-7DD2-4045-BAEB-88CE3AA11FFF}"/>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320693439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64F02AD-2D0C-4B04-B228-C71F8D0336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2B02DE3-012D-4001-A8D1-84625AB568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77E5418-0287-497F-A8D3-0DE7B99A461D}"/>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5" name="Footer Placeholder 4">
            <a:extLst>
              <a:ext uri="{FF2B5EF4-FFF2-40B4-BE49-F238E27FC236}">
                <a16:creationId xmlns="" xmlns:a16="http://schemas.microsoft.com/office/drawing/2014/main" id="{EDE8648C-3382-4AE2-8165-38CBD72C0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E84B230-8E64-4A4D-BDAA-59B3FE99761C}"/>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89920195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21065D-BC0B-47ED-B6D8-D444AC938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C858BD-319C-4241-BD4B-D3259566B8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6A8CB8-282C-477F-9263-A6D744A0060A}"/>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5" name="Footer Placeholder 4">
            <a:extLst>
              <a:ext uri="{FF2B5EF4-FFF2-40B4-BE49-F238E27FC236}">
                <a16:creationId xmlns="" xmlns:a16="http://schemas.microsoft.com/office/drawing/2014/main" id="{A3C203CB-CECF-43CD-945F-45BEE5F73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D96386-CB72-4CD6-94D3-1C18A5E86E34}"/>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181944559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3B3EB5-5450-48D2-A087-CC8342041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60F7005-148C-43CF-9D1E-58A1EFBAB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955902B-69B4-4DD0-9B7E-98523FFB7997}"/>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5" name="Footer Placeholder 4">
            <a:extLst>
              <a:ext uri="{FF2B5EF4-FFF2-40B4-BE49-F238E27FC236}">
                <a16:creationId xmlns="" xmlns:a16="http://schemas.microsoft.com/office/drawing/2014/main" id="{F220E5C3-7C68-41ED-A686-87FAD0F40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0B74BC-DB77-4A4B-A674-F5FF3A3140E8}"/>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88569017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3660BA-B2CF-459F-8E44-4649CF81F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FBED3E2-0751-4D59-9765-3DED1A7F2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9EBF259-763E-4EFE-81C1-3BAA445A9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4F1D868-9719-413B-9B6E-679D92773F54}"/>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6" name="Footer Placeholder 5">
            <a:extLst>
              <a:ext uri="{FF2B5EF4-FFF2-40B4-BE49-F238E27FC236}">
                <a16:creationId xmlns="" xmlns:a16="http://schemas.microsoft.com/office/drawing/2014/main" id="{7D7749C9-E182-45CC-975B-E55783CAE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80690E-7BBE-4EB6-9A57-D7DA79C9E5E7}"/>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51700466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69C1E6-6054-44B6-8983-34DD6A10D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745B641-6C85-41CE-A411-D542AED2CF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094EB97-0D8D-4F23-8DFE-4B1809C621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F2C34C6-D089-44DE-8515-929DAB0C8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15D19E8-6826-43BF-901B-23B124B4FA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8DB3F79-E40C-4EF0-97A4-381CA58CBDAA}"/>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8" name="Footer Placeholder 7">
            <a:extLst>
              <a:ext uri="{FF2B5EF4-FFF2-40B4-BE49-F238E27FC236}">
                <a16:creationId xmlns="" xmlns:a16="http://schemas.microsoft.com/office/drawing/2014/main" id="{7B2F0A20-DA40-4343-865C-05EBAA6CE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1E0A32B-294E-4FAD-968F-BD60D81F4D7E}"/>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26493544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DCB6D-F321-43A2-A778-B0D896397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1BD3B63-4BC5-403E-8E81-144B85D2A512}"/>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4" name="Footer Placeholder 3">
            <a:extLst>
              <a:ext uri="{FF2B5EF4-FFF2-40B4-BE49-F238E27FC236}">
                <a16:creationId xmlns="" xmlns:a16="http://schemas.microsoft.com/office/drawing/2014/main" id="{1144E6DD-0EA5-4EBC-B8D9-C9D9A0011E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9E4F58C-92F2-4DE4-9BDA-C2DF4667E73C}"/>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31303047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638B9A7-7918-4550-A0CC-4DEDA5571625}"/>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3" name="Footer Placeholder 2">
            <a:extLst>
              <a:ext uri="{FF2B5EF4-FFF2-40B4-BE49-F238E27FC236}">
                <a16:creationId xmlns="" xmlns:a16="http://schemas.microsoft.com/office/drawing/2014/main" id="{EF869B4C-46A2-4093-8DE6-22ED0E929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19EEC98-540B-4E94-87B2-1122E20D193C}"/>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403516133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7E163-D093-4C4C-A204-665C2A2C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BD8DB8E-EF6A-40B7-80E7-EA47323AC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FD16794-91A3-4F71-B86C-9D8719272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9C516C-F78F-4400-87BF-271101178F9D}"/>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6" name="Footer Placeholder 5">
            <a:extLst>
              <a:ext uri="{FF2B5EF4-FFF2-40B4-BE49-F238E27FC236}">
                <a16:creationId xmlns="" xmlns:a16="http://schemas.microsoft.com/office/drawing/2014/main" id="{32CC3603-AEEB-456C-AA5B-5DC62F9A0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BA3757D-5F15-4E0C-9C3F-70FF2CB2580E}"/>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29256642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81A9B6-6C61-4403-A3AC-4BE695061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380B7DE-CFFE-4820-A9F8-927F5C048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EBA979-7541-4467-AC99-2786556F6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377C532-A358-466C-B3AE-146143734BEB}"/>
              </a:ext>
            </a:extLst>
          </p:cNvPr>
          <p:cNvSpPr>
            <a:spLocks noGrp="1"/>
          </p:cNvSpPr>
          <p:nvPr>
            <p:ph type="dt" sz="half" idx="10"/>
          </p:nvPr>
        </p:nvSpPr>
        <p:spPr/>
        <p:txBody>
          <a:bodyPr/>
          <a:lstStyle/>
          <a:p>
            <a:fld id="{5D18FEC2-3420-48E9-9BC6-6268E5E97BBA}" type="datetimeFigureOut">
              <a:rPr lang="en-US" smtClean="0"/>
              <a:t>11/26/2022</a:t>
            </a:fld>
            <a:endParaRPr lang="en-US"/>
          </a:p>
        </p:txBody>
      </p:sp>
      <p:sp>
        <p:nvSpPr>
          <p:cNvPr id="6" name="Footer Placeholder 5">
            <a:extLst>
              <a:ext uri="{FF2B5EF4-FFF2-40B4-BE49-F238E27FC236}">
                <a16:creationId xmlns="" xmlns:a16="http://schemas.microsoft.com/office/drawing/2014/main" id="{19F250E9-48C2-4A7D-8A4E-C6518C203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A2B8C1B-E8D4-496B-A0C3-D110904BEAF0}"/>
              </a:ext>
            </a:extLst>
          </p:cNvPr>
          <p:cNvSpPr>
            <a:spLocks noGrp="1"/>
          </p:cNvSpPr>
          <p:nvPr>
            <p:ph type="sldNum" sz="quarter" idx="12"/>
          </p:nvPr>
        </p:nvSpPr>
        <p:spPr/>
        <p:txBody>
          <a:bodyPr/>
          <a:lstStyle/>
          <a:p>
            <a:fld id="{3027D02E-2608-4F69-97D7-EE73E0838116}" type="slidenum">
              <a:rPr lang="en-US" smtClean="0"/>
              <a:t>‹#›</a:t>
            </a:fld>
            <a:endParaRPr lang="en-US"/>
          </a:p>
        </p:txBody>
      </p:sp>
    </p:spTree>
    <p:extLst>
      <p:ext uri="{BB962C8B-B14F-4D97-AF65-F5344CB8AC3E}">
        <p14:creationId xmlns:p14="http://schemas.microsoft.com/office/powerpoint/2010/main" val="16753047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alpha val="67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EACC475-794A-4D64-87DD-7C4D84771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76B71C1-A867-4722-82CD-867231EA6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7E2EEA-8DC6-4895-A081-4BFFC1A90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8FEC2-3420-48E9-9BC6-6268E5E97BBA}" type="datetimeFigureOut">
              <a:rPr lang="en-US" smtClean="0"/>
              <a:t>11/26/2022</a:t>
            </a:fld>
            <a:endParaRPr lang="en-US"/>
          </a:p>
        </p:txBody>
      </p:sp>
      <p:sp>
        <p:nvSpPr>
          <p:cNvPr id="5" name="Footer Placeholder 4">
            <a:extLst>
              <a:ext uri="{FF2B5EF4-FFF2-40B4-BE49-F238E27FC236}">
                <a16:creationId xmlns="" xmlns:a16="http://schemas.microsoft.com/office/drawing/2014/main" id="{9FFDBA33-F281-4B7D-BA19-39E7FCD7D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E897CA3-3290-4FF0-AB9C-F68D135C2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7D02E-2608-4F69-97D7-EE73E0838116}" type="slidenum">
              <a:rPr lang="en-US" smtClean="0"/>
              <a:t>‹#›</a:t>
            </a:fld>
            <a:endParaRPr lang="en-US"/>
          </a:p>
        </p:txBody>
      </p:sp>
    </p:spTree>
    <p:extLst>
      <p:ext uri="{BB962C8B-B14F-4D97-AF65-F5344CB8AC3E}">
        <p14:creationId xmlns:p14="http://schemas.microsoft.com/office/powerpoint/2010/main" val="115329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A8B65E3C-D8BA-4B12-9C5A-6179A405F576}"/>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17" name="TextBox 16">
            <a:extLst>
              <a:ext uri="{FF2B5EF4-FFF2-40B4-BE49-F238E27FC236}">
                <a16:creationId xmlns="" xmlns:a16="http://schemas.microsoft.com/office/drawing/2014/main" id="{ABCE43E6-6356-4CA8-8B0E-A92BE53D8600}"/>
              </a:ext>
            </a:extLst>
          </p:cNvPr>
          <p:cNvSpPr txBox="1"/>
          <p:nvPr/>
        </p:nvSpPr>
        <p:spPr>
          <a:xfrm>
            <a:off x="1112973" y="2443535"/>
            <a:ext cx="9300944" cy="1323439"/>
          </a:xfrm>
          <a:prstGeom prst="rect">
            <a:avLst/>
          </a:prstGeom>
          <a:noFill/>
        </p:spPr>
        <p:txBody>
          <a:bodyPr wrap="none" rtlCol="0">
            <a:spAutoFit/>
          </a:bodyPr>
          <a:lstStyle/>
          <a:p>
            <a:r>
              <a:rPr lang="en-US" sz="8000">
                <a:effectLst>
                  <a:outerShdw dist="38100" dir="2700000" algn="tl" rotWithShape="0">
                    <a:srgbClr val="E3B19A"/>
                  </a:outerShdw>
                </a:effectLst>
                <a:latin typeface="Amatemora" panose="02000500000000000000" pitchFamily="2" charset="0"/>
              </a:rPr>
              <a:t>Bảo vệ thông tin máy tính</a:t>
            </a:r>
          </a:p>
        </p:txBody>
      </p:sp>
      <p:sp>
        <p:nvSpPr>
          <p:cNvPr id="18" name="TextBox 17">
            <a:extLst>
              <a:ext uri="{FF2B5EF4-FFF2-40B4-BE49-F238E27FC236}">
                <a16:creationId xmlns="" xmlns:a16="http://schemas.microsoft.com/office/drawing/2014/main" id="{AF8DEDE6-1B45-4EDF-A606-3E3A3589041E}"/>
              </a:ext>
            </a:extLst>
          </p:cNvPr>
          <p:cNvSpPr txBox="1"/>
          <p:nvPr/>
        </p:nvSpPr>
        <p:spPr>
          <a:xfrm>
            <a:off x="3907624" y="3678410"/>
            <a:ext cx="4071949" cy="923330"/>
          </a:xfrm>
          <a:prstGeom prst="rect">
            <a:avLst/>
          </a:prstGeom>
          <a:noFill/>
        </p:spPr>
        <p:txBody>
          <a:bodyPr wrap="square" rtlCol="0">
            <a:spAutoFit/>
          </a:bodyPr>
          <a:lstStyle/>
          <a:p>
            <a:pPr algn="ctr"/>
            <a:r>
              <a:rPr lang="en-US" sz="5400" spc="600" smtClean="0">
                <a:solidFill>
                  <a:srgbClr val="A4705B"/>
                </a:solidFill>
                <a:effectLst>
                  <a:outerShdw dist="38100" dir="2700000" algn="tl" rotWithShape="0">
                    <a:srgbClr val="E3B19A"/>
                  </a:outerShdw>
                </a:effectLst>
                <a:latin typeface="Amatic SC" pitchFamily="2" charset="0"/>
              </a:rPr>
              <a:t>Informatics</a:t>
            </a:r>
            <a:endParaRPr lang="en-US" sz="5400" spc="600">
              <a:solidFill>
                <a:srgbClr val="A4705B"/>
              </a:solidFill>
              <a:effectLst>
                <a:outerShdw dist="38100" dir="2700000" algn="tl" rotWithShape="0">
                  <a:srgbClr val="E3B19A"/>
                </a:outerShdw>
              </a:effectLst>
              <a:latin typeface="Amatic SC" pitchFamily="2" charset="0"/>
            </a:endParaRPr>
          </a:p>
        </p:txBody>
      </p:sp>
      <p:pic>
        <p:nvPicPr>
          <p:cNvPr id="75" name="Picture 74">
            <a:extLst>
              <a:ext uri="{FF2B5EF4-FFF2-40B4-BE49-F238E27FC236}">
                <a16:creationId xmlns="" xmlns:a16="http://schemas.microsoft.com/office/drawing/2014/main" id="{4BD01A2D-FF63-4E22-94EA-CD77F07F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4587" y="-449595"/>
            <a:ext cx="3114059" cy="4149682"/>
          </a:xfrm>
          <a:prstGeom prst="rect">
            <a:avLst/>
          </a:prstGeom>
        </p:spPr>
      </p:pic>
      <p:pic>
        <p:nvPicPr>
          <p:cNvPr id="78" name="Picture 77">
            <a:extLst>
              <a:ext uri="{FF2B5EF4-FFF2-40B4-BE49-F238E27FC236}">
                <a16:creationId xmlns="" xmlns:a16="http://schemas.microsoft.com/office/drawing/2014/main" id="{F0EDAABA-4F19-47EC-8C16-17F856683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94" y="3149269"/>
            <a:ext cx="2936891" cy="3913594"/>
          </a:xfrm>
          <a:prstGeom prst="rect">
            <a:avLst/>
          </a:prstGeom>
        </p:spPr>
      </p:pic>
      <p:sp>
        <p:nvSpPr>
          <p:cNvPr id="82" name="Freeform: Shape 81">
            <a:extLst>
              <a:ext uri="{FF2B5EF4-FFF2-40B4-BE49-F238E27FC236}">
                <a16:creationId xmlns="" xmlns:a16="http://schemas.microsoft.com/office/drawing/2014/main" id="{7B15C0E0-451D-464F-868B-BB79AF862C43}"/>
              </a:ext>
            </a:extLst>
          </p:cNvPr>
          <p:cNvSpPr/>
          <p:nvPr/>
        </p:nvSpPr>
        <p:spPr>
          <a:xfrm>
            <a:off x="-20358" y="-18927"/>
            <a:ext cx="4755050" cy="1980799"/>
          </a:xfrm>
          <a:custGeom>
            <a:avLst/>
            <a:gdLst>
              <a:gd name="connsiteX0" fmla="*/ 0 w 4223008"/>
              <a:gd name="connsiteY0" fmla="*/ 0 h 1690044"/>
              <a:gd name="connsiteX1" fmla="*/ 4223008 w 4223008"/>
              <a:gd name="connsiteY1" fmla="*/ 0 h 1690044"/>
              <a:gd name="connsiteX2" fmla="*/ 4216407 w 4223008"/>
              <a:gd name="connsiteY2" fmla="*/ 49541 h 1690044"/>
              <a:gd name="connsiteX3" fmla="*/ 3942138 w 4223008"/>
              <a:gd name="connsiteY3" fmla="*/ 349999 h 1690044"/>
              <a:gd name="connsiteX4" fmla="*/ 2998709 w 4223008"/>
              <a:gd name="connsiteY4" fmla="*/ 520496 h 1690044"/>
              <a:gd name="connsiteX5" fmla="*/ 2751966 w 4223008"/>
              <a:gd name="connsiteY5" fmla="*/ 1062985 h 1690044"/>
              <a:gd name="connsiteX6" fmla="*/ 2113338 w 4223008"/>
              <a:gd name="connsiteY6" fmla="*/ 1434978 h 1690044"/>
              <a:gd name="connsiteX7" fmla="*/ 1315052 w 4223008"/>
              <a:gd name="connsiteY7" fmla="*/ 1233483 h 1690044"/>
              <a:gd name="connsiteX8" fmla="*/ 429681 w 4223008"/>
              <a:gd name="connsiteY8" fmla="*/ 1682974 h 1690044"/>
              <a:gd name="connsiteX9" fmla="*/ 47533 w 4223008"/>
              <a:gd name="connsiteY9" fmla="*/ 1676752 h 1690044"/>
              <a:gd name="connsiteX10" fmla="*/ 0 w 4223008"/>
              <a:gd name="connsiteY10" fmla="*/ 1668191 h 169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3008" h="1690044">
                <a:moveTo>
                  <a:pt x="0" y="0"/>
                </a:moveTo>
                <a:lnTo>
                  <a:pt x="4223008" y="0"/>
                </a:lnTo>
                <a:lnTo>
                  <a:pt x="4216407" y="49541"/>
                </a:lnTo>
                <a:cubicBezTo>
                  <a:pt x="4184043" y="156253"/>
                  <a:pt x="4063091" y="285417"/>
                  <a:pt x="3942138" y="349999"/>
                </a:cubicBezTo>
                <a:cubicBezTo>
                  <a:pt x="3748614" y="453331"/>
                  <a:pt x="3197071" y="401665"/>
                  <a:pt x="2998709" y="520496"/>
                </a:cubicBezTo>
                <a:cubicBezTo>
                  <a:pt x="2800347" y="639327"/>
                  <a:pt x="2899528" y="910571"/>
                  <a:pt x="2751966" y="1062985"/>
                </a:cubicBezTo>
                <a:cubicBezTo>
                  <a:pt x="2604404" y="1215399"/>
                  <a:pt x="2352824" y="1406561"/>
                  <a:pt x="2113338" y="1434978"/>
                </a:cubicBezTo>
                <a:cubicBezTo>
                  <a:pt x="1873852" y="1463395"/>
                  <a:pt x="1595662" y="1192150"/>
                  <a:pt x="1315052" y="1233483"/>
                </a:cubicBezTo>
                <a:cubicBezTo>
                  <a:pt x="1034443" y="1274815"/>
                  <a:pt x="732062" y="1657141"/>
                  <a:pt x="429681" y="1682974"/>
                </a:cubicBezTo>
                <a:cubicBezTo>
                  <a:pt x="316288" y="1692661"/>
                  <a:pt x="181124" y="1693992"/>
                  <a:pt x="47533" y="1676752"/>
                </a:cubicBezTo>
                <a:lnTo>
                  <a:pt x="0" y="16681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 xmlns:a16="http://schemas.microsoft.com/office/drawing/2014/main" id="{D7589906-B7F6-4143-A6BF-EBD6AC8B32B4}"/>
              </a:ext>
            </a:extLst>
          </p:cNvPr>
          <p:cNvSpPr/>
          <p:nvPr/>
        </p:nvSpPr>
        <p:spPr>
          <a:xfrm>
            <a:off x="-26727" y="-8600"/>
            <a:ext cx="4633264" cy="1854228"/>
          </a:xfrm>
          <a:custGeom>
            <a:avLst/>
            <a:gdLst>
              <a:gd name="connsiteX0" fmla="*/ 0 w 4223008"/>
              <a:gd name="connsiteY0" fmla="*/ 0 h 1690044"/>
              <a:gd name="connsiteX1" fmla="*/ 4223008 w 4223008"/>
              <a:gd name="connsiteY1" fmla="*/ 0 h 1690044"/>
              <a:gd name="connsiteX2" fmla="*/ 4216407 w 4223008"/>
              <a:gd name="connsiteY2" fmla="*/ 49541 h 1690044"/>
              <a:gd name="connsiteX3" fmla="*/ 3942138 w 4223008"/>
              <a:gd name="connsiteY3" fmla="*/ 349999 h 1690044"/>
              <a:gd name="connsiteX4" fmla="*/ 2998709 w 4223008"/>
              <a:gd name="connsiteY4" fmla="*/ 520496 h 1690044"/>
              <a:gd name="connsiteX5" fmla="*/ 2751966 w 4223008"/>
              <a:gd name="connsiteY5" fmla="*/ 1062985 h 1690044"/>
              <a:gd name="connsiteX6" fmla="*/ 2113338 w 4223008"/>
              <a:gd name="connsiteY6" fmla="*/ 1434978 h 1690044"/>
              <a:gd name="connsiteX7" fmla="*/ 1315052 w 4223008"/>
              <a:gd name="connsiteY7" fmla="*/ 1233483 h 1690044"/>
              <a:gd name="connsiteX8" fmla="*/ 429681 w 4223008"/>
              <a:gd name="connsiteY8" fmla="*/ 1682974 h 1690044"/>
              <a:gd name="connsiteX9" fmla="*/ 47533 w 4223008"/>
              <a:gd name="connsiteY9" fmla="*/ 1676752 h 1690044"/>
              <a:gd name="connsiteX10" fmla="*/ 0 w 4223008"/>
              <a:gd name="connsiteY10" fmla="*/ 1668191 h 169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3008" h="1690044">
                <a:moveTo>
                  <a:pt x="0" y="0"/>
                </a:moveTo>
                <a:lnTo>
                  <a:pt x="4223008" y="0"/>
                </a:lnTo>
                <a:lnTo>
                  <a:pt x="4216407" y="49541"/>
                </a:lnTo>
                <a:cubicBezTo>
                  <a:pt x="4184043" y="156253"/>
                  <a:pt x="4063091" y="285417"/>
                  <a:pt x="3942138" y="349999"/>
                </a:cubicBezTo>
                <a:cubicBezTo>
                  <a:pt x="3748614" y="453331"/>
                  <a:pt x="3197071" y="401665"/>
                  <a:pt x="2998709" y="520496"/>
                </a:cubicBezTo>
                <a:cubicBezTo>
                  <a:pt x="2800347" y="639327"/>
                  <a:pt x="2899528" y="910571"/>
                  <a:pt x="2751966" y="1062985"/>
                </a:cubicBezTo>
                <a:cubicBezTo>
                  <a:pt x="2604404" y="1215399"/>
                  <a:pt x="2352824" y="1406561"/>
                  <a:pt x="2113338" y="1434978"/>
                </a:cubicBezTo>
                <a:cubicBezTo>
                  <a:pt x="1873852" y="1463395"/>
                  <a:pt x="1595662" y="1192150"/>
                  <a:pt x="1315052" y="1233483"/>
                </a:cubicBezTo>
                <a:cubicBezTo>
                  <a:pt x="1034443" y="1274815"/>
                  <a:pt x="732062" y="1657141"/>
                  <a:pt x="429681" y="1682974"/>
                </a:cubicBezTo>
                <a:cubicBezTo>
                  <a:pt x="316288" y="1692661"/>
                  <a:pt x="181124" y="1693992"/>
                  <a:pt x="47533" y="1676752"/>
                </a:cubicBezTo>
                <a:lnTo>
                  <a:pt x="0" y="166819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21">
            <a:extLst>
              <a:ext uri="{FF2B5EF4-FFF2-40B4-BE49-F238E27FC236}">
                <a16:creationId xmlns="" xmlns:a16="http://schemas.microsoft.com/office/drawing/2014/main" id="{C32ABBCD-28FF-442A-B2F1-43BB35430FDA}"/>
              </a:ext>
            </a:extLst>
          </p:cNvPr>
          <p:cNvGrpSpPr/>
          <p:nvPr/>
        </p:nvGrpSpPr>
        <p:grpSpPr>
          <a:xfrm>
            <a:off x="716569" y="564793"/>
            <a:ext cx="1054389" cy="1481626"/>
            <a:chOff x="9340371" y="1200954"/>
            <a:chExt cx="1517798" cy="2132809"/>
          </a:xfrm>
        </p:grpSpPr>
        <p:sp>
          <p:nvSpPr>
            <p:cNvPr id="19" name="Star: 4 Points 18">
              <a:extLst>
                <a:ext uri="{FF2B5EF4-FFF2-40B4-BE49-F238E27FC236}">
                  <a16:creationId xmlns="" xmlns:a16="http://schemas.microsoft.com/office/drawing/2014/main" id="{32BB0620-D9D5-4081-AEAF-71838F904F22}"/>
                </a:ext>
              </a:extLst>
            </p:cNvPr>
            <p:cNvSpPr/>
            <p:nvPr/>
          </p:nvSpPr>
          <p:spPr>
            <a:xfrm>
              <a:off x="9340371" y="1767725"/>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4 Points 19">
              <a:extLst>
                <a:ext uri="{FF2B5EF4-FFF2-40B4-BE49-F238E27FC236}">
                  <a16:creationId xmlns="" xmlns:a16="http://schemas.microsoft.com/office/drawing/2014/main" id="{3A33BC86-FBBD-4401-8103-7E9D68F47813}"/>
                </a:ext>
              </a:extLst>
            </p:cNvPr>
            <p:cNvSpPr/>
            <p:nvPr/>
          </p:nvSpPr>
          <p:spPr>
            <a:xfrm>
              <a:off x="9883866" y="2563256"/>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4 Points 20">
              <a:extLst>
                <a:ext uri="{FF2B5EF4-FFF2-40B4-BE49-F238E27FC236}">
                  <a16:creationId xmlns="" xmlns:a16="http://schemas.microsoft.com/office/drawing/2014/main" id="{510DD7B8-6A3F-4FB2-8A48-6D2708CB69D1}"/>
                </a:ext>
              </a:extLst>
            </p:cNvPr>
            <p:cNvSpPr/>
            <p:nvPr/>
          </p:nvSpPr>
          <p:spPr>
            <a:xfrm>
              <a:off x="10007839" y="1200954"/>
              <a:ext cx="850330" cy="1362302"/>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Freeform: Shape 98">
            <a:extLst>
              <a:ext uri="{FF2B5EF4-FFF2-40B4-BE49-F238E27FC236}">
                <a16:creationId xmlns="" xmlns:a16="http://schemas.microsoft.com/office/drawing/2014/main" id="{BA1FFDE0-4944-4D45-934C-F5F0B8EA5377}"/>
              </a:ext>
            </a:extLst>
          </p:cNvPr>
          <p:cNvSpPr/>
          <p:nvPr/>
        </p:nvSpPr>
        <p:spPr>
          <a:xfrm>
            <a:off x="6400881" y="5395409"/>
            <a:ext cx="4194628" cy="1580787"/>
          </a:xfrm>
          <a:custGeom>
            <a:avLst/>
            <a:gdLst>
              <a:gd name="connsiteX0" fmla="*/ 0 w 4194628"/>
              <a:gd name="connsiteY0" fmla="*/ 1551759 h 1580787"/>
              <a:gd name="connsiteX1" fmla="*/ 1320800 w 4194628"/>
              <a:gd name="connsiteY1" fmla="*/ 651873 h 1580787"/>
              <a:gd name="connsiteX2" fmla="*/ 2757714 w 4194628"/>
              <a:gd name="connsiteY2" fmla="*/ 709930 h 1580787"/>
              <a:gd name="connsiteX3" fmla="*/ 3338286 w 4194628"/>
              <a:gd name="connsiteY3" fmla="*/ 361587 h 1580787"/>
              <a:gd name="connsiteX4" fmla="*/ 4194628 w 4194628"/>
              <a:gd name="connsiteY4" fmla="*/ 56787 h 1580787"/>
              <a:gd name="connsiteX5" fmla="*/ 4151086 w 4194628"/>
              <a:gd name="connsiteY5" fmla="*/ 1580787 h 1580787"/>
              <a:gd name="connsiteX6" fmla="*/ 0 w 4194628"/>
              <a:gd name="connsiteY6" fmla="*/ 1551759 h 158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628" h="1580787">
                <a:moveTo>
                  <a:pt x="0" y="1551759"/>
                </a:moveTo>
                <a:cubicBezTo>
                  <a:pt x="430590" y="1171968"/>
                  <a:pt x="861181" y="792178"/>
                  <a:pt x="1320800" y="651873"/>
                </a:cubicBezTo>
                <a:cubicBezTo>
                  <a:pt x="1780419" y="511568"/>
                  <a:pt x="2421466" y="758311"/>
                  <a:pt x="2757714" y="709930"/>
                </a:cubicBezTo>
                <a:cubicBezTo>
                  <a:pt x="3093962" y="661549"/>
                  <a:pt x="3098800" y="470444"/>
                  <a:pt x="3338286" y="361587"/>
                </a:cubicBezTo>
                <a:cubicBezTo>
                  <a:pt x="3577772" y="252730"/>
                  <a:pt x="4059161" y="-146413"/>
                  <a:pt x="4194628" y="56787"/>
                </a:cubicBezTo>
                <a:lnTo>
                  <a:pt x="4151086" y="1580787"/>
                </a:lnTo>
                <a:lnTo>
                  <a:pt x="0" y="15517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 xmlns:a16="http://schemas.microsoft.com/office/drawing/2014/main" id="{6FE3B21F-B705-44C4-A99F-1EB5B02268EB}"/>
              </a:ext>
            </a:extLst>
          </p:cNvPr>
          <p:cNvSpPr/>
          <p:nvPr/>
        </p:nvSpPr>
        <p:spPr>
          <a:xfrm>
            <a:off x="6545943" y="5487670"/>
            <a:ext cx="4194628" cy="1580787"/>
          </a:xfrm>
          <a:custGeom>
            <a:avLst/>
            <a:gdLst>
              <a:gd name="connsiteX0" fmla="*/ 0 w 4194628"/>
              <a:gd name="connsiteY0" fmla="*/ 1551759 h 1580787"/>
              <a:gd name="connsiteX1" fmla="*/ 1320800 w 4194628"/>
              <a:gd name="connsiteY1" fmla="*/ 651873 h 1580787"/>
              <a:gd name="connsiteX2" fmla="*/ 2757714 w 4194628"/>
              <a:gd name="connsiteY2" fmla="*/ 709930 h 1580787"/>
              <a:gd name="connsiteX3" fmla="*/ 3338286 w 4194628"/>
              <a:gd name="connsiteY3" fmla="*/ 361587 h 1580787"/>
              <a:gd name="connsiteX4" fmla="*/ 4194628 w 4194628"/>
              <a:gd name="connsiteY4" fmla="*/ 56787 h 1580787"/>
              <a:gd name="connsiteX5" fmla="*/ 4151086 w 4194628"/>
              <a:gd name="connsiteY5" fmla="*/ 1580787 h 1580787"/>
              <a:gd name="connsiteX6" fmla="*/ 0 w 4194628"/>
              <a:gd name="connsiteY6" fmla="*/ 1551759 h 158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628" h="1580787">
                <a:moveTo>
                  <a:pt x="0" y="1551759"/>
                </a:moveTo>
                <a:cubicBezTo>
                  <a:pt x="430590" y="1171968"/>
                  <a:pt x="861181" y="792178"/>
                  <a:pt x="1320800" y="651873"/>
                </a:cubicBezTo>
                <a:cubicBezTo>
                  <a:pt x="1780419" y="511568"/>
                  <a:pt x="2421466" y="758311"/>
                  <a:pt x="2757714" y="709930"/>
                </a:cubicBezTo>
                <a:cubicBezTo>
                  <a:pt x="3093962" y="661549"/>
                  <a:pt x="3098800" y="470444"/>
                  <a:pt x="3338286" y="361587"/>
                </a:cubicBezTo>
                <a:cubicBezTo>
                  <a:pt x="3577772" y="252730"/>
                  <a:pt x="4059161" y="-146413"/>
                  <a:pt x="4194628" y="56787"/>
                </a:cubicBezTo>
                <a:lnTo>
                  <a:pt x="4151086" y="1580787"/>
                </a:lnTo>
                <a:lnTo>
                  <a:pt x="0" y="1551759"/>
                </a:lnTo>
                <a:close/>
              </a:path>
            </a:pathLst>
          </a:custGeom>
          <a:solidFill>
            <a:srgbClr val="D0B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 xmlns:a16="http://schemas.microsoft.com/office/drawing/2014/main" id="{56EC5C97-8587-4CBC-84F7-00A4BB6D4586}"/>
              </a:ext>
            </a:extLst>
          </p:cNvPr>
          <p:cNvSpPr/>
          <p:nvPr/>
        </p:nvSpPr>
        <p:spPr>
          <a:xfrm>
            <a:off x="9593943" y="4363670"/>
            <a:ext cx="2830286" cy="2646730"/>
          </a:xfrm>
          <a:custGeom>
            <a:avLst/>
            <a:gdLst>
              <a:gd name="connsiteX0" fmla="*/ 0 w 2830286"/>
              <a:gd name="connsiteY0" fmla="*/ 2646730 h 2646730"/>
              <a:gd name="connsiteX1" fmla="*/ 1378857 w 2830286"/>
              <a:gd name="connsiteY1" fmla="*/ 585701 h 2646730"/>
              <a:gd name="connsiteX2" fmla="*/ 2830286 w 2830286"/>
              <a:gd name="connsiteY2" fmla="*/ 5130 h 2646730"/>
              <a:gd name="connsiteX3" fmla="*/ 2728686 w 2830286"/>
              <a:gd name="connsiteY3" fmla="*/ 2211301 h 2646730"/>
              <a:gd name="connsiteX4" fmla="*/ 2801257 w 2830286"/>
              <a:gd name="connsiteY4" fmla="*/ 2588673 h 2646730"/>
              <a:gd name="connsiteX5" fmla="*/ 0 w 2830286"/>
              <a:gd name="connsiteY5" fmla="*/ 2646730 h 264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6" h="2646730">
                <a:moveTo>
                  <a:pt x="0" y="2646730"/>
                </a:moveTo>
                <a:cubicBezTo>
                  <a:pt x="453571" y="1836349"/>
                  <a:pt x="907143" y="1025968"/>
                  <a:pt x="1378857" y="585701"/>
                </a:cubicBezTo>
                <a:cubicBezTo>
                  <a:pt x="1850571" y="145434"/>
                  <a:pt x="2581124" y="-33575"/>
                  <a:pt x="2830286" y="5130"/>
                </a:cubicBezTo>
                <a:lnTo>
                  <a:pt x="2728686" y="2211301"/>
                </a:lnTo>
                <a:lnTo>
                  <a:pt x="2801257" y="2588673"/>
                </a:lnTo>
                <a:lnTo>
                  <a:pt x="0" y="26467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 xmlns:a16="http://schemas.microsoft.com/office/drawing/2014/main" id="{4A4671D4-4C54-43E9-ABA2-68316C3F0092}"/>
              </a:ext>
            </a:extLst>
          </p:cNvPr>
          <p:cNvGrpSpPr/>
          <p:nvPr/>
        </p:nvGrpSpPr>
        <p:grpSpPr>
          <a:xfrm>
            <a:off x="1766457" y="909147"/>
            <a:ext cx="1044633" cy="1426328"/>
            <a:chOff x="9150308" y="1638231"/>
            <a:chExt cx="1503754" cy="2053206"/>
          </a:xfrm>
        </p:grpSpPr>
        <p:sp>
          <p:nvSpPr>
            <p:cNvPr id="86" name="Star: 4 Points 85">
              <a:extLst>
                <a:ext uri="{FF2B5EF4-FFF2-40B4-BE49-F238E27FC236}">
                  <a16:creationId xmlns="" xmlns:a16="http://schemas.microsoft.com/office/drawing/2014/main" id="{3044F017-7868-44EF-B5BB-5AAD8B949CCA}"/>
                </a:ext>
              </a:extLst>
            </p:cNvPr>
            <p:cNvSpPr/>
            <p:nvPr/>
          </p:nvSpPr>
          <p:spPr>
            <a:xfrm>
              <a:off x="9694098" y="1638231"/>
              <a:ext cx="595085" cy="770508"/>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ar: 4 Points 86">
              <a:extLst>
                <a:ext uri="{FF2B5EF4-FFF2-40B4-BE49-F238E27FC236}">
                  <a16:creationId xmlns="" xmlns:a16="http://schemas.microsoft.com/office/drawing/2014/main" id="{87C46C64-3F5E-4616-A64F-BE59FFE75FA4}"/>
                </a:ext>
              </a:extLst>
            </p:cNvPr>
            <p:cNvSpPr/>
            <p:nvPr/>
          </p:nvSpPr>
          <p:spPr>
            <a:xfrm>
              <a:off x="10256969" y="2669059"/>
              <a:ext cx="397093" cy="514149"/>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4 Points 87">
              <a:extLst>
                <a:ext uri="{FF2B5EF4-FFF2-40B4-BE49-F238E27FC236}">
                  <a16:creationId xmlns="" xmlns:a16="http://schemas.microsoft.com/office/drawing/2014/main" id="{CFE8EE38-C384-4A96-B646-65B9C593E69C}"/>
                </a:ext>
              </a:extLst>
            </p:cNvPr>
            <p:cNvSpPr/>
            <p:nvPr/>
          </p:nvSpPr>
          <p:spPr>
            <a:xfrm>
              <a:off x="9150308" y="2329136"/>
              <a:ext cx="850330" cy="1362301"/>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489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2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0-#ppt_w/2"/>
                                          </p:val>
                                        </p:tav>
                                        <p:tav tm="100000">
                                          <p:val>
                                            <p:strVal val="#ppt_x"/>
                                          </p:val>
                                        </p:tav>
                                      </p:tavLst>
                                    </p:anim>
                                    <p:anim calcmode="lin" valueType="num">
                                      <p:cBhvr additive="base">
                                        <p:cTn id="12" dur="50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0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ppt_x"/>
                                          </p:val>
                                        </p:tav>
                                        <p:tav tm="100000">
                                          <p:val>
                                            <p:strVal val="#ppt_x"/>
                                          </p:val>
                                        </p:tav>
                                      </p:tavLst>
                                    </p:anim>
                                    <p:anim calcmode="lin" valueType="num">
                                      <p:cBhvr additive="base">
                                        <p:cTn id="24" dur="500" fill="hold"/>
                                        <p:tgtEl>
                                          <p:spTgt spid="84"/>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130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2000"/>
                                  </p:stCondLst>
                                  <p:iterate type="lt">
                                    <p:tmAbs val="100"/>
                                  </p:iterate>
                                  <p:childTnLst>
                                    <p:set>
                                      <p:cBhvr>
                                        <p:cTn id="34" dur="1" fill="hold">
                                          <p:stCondLst>
                                            <p:cond delay="0"/>
                                          </p:stCondLst>
                                        </p:cTn>
                                        <p:tgtEl>
                                          <p:spTgt spid="17"/>
                                        </p:tgtEl>
                                        <p:attrNameLst>
                                          <p:attrName>style.visibility</p:attrName>
                                        </p:attrNameLst>
                                      </p:cBhvr>
                                      <p:to>
                                        <p:strVal val="visible"/>
                                      </p:to>
                                    </p:set>
                                  </p:childTnLst>
                                </p:cTn>
                              </p:par>
                              <p:par>
                                <p:cTn id="35" presetID="16" presetClass="entr" presetSubtype="37" fill="hold" grpId="0" nodeType="withEffect">
                                  <p:stCondLst>
                                    <p:cond delay="3000"/>
                                  </p:stCondLst>
                                  <p:childTnLst>
                                    <p:set>
                                      <p:cBhvr>
                                        <p:cTn id="36" dur="1" fill="hold">
                                          <p:stCondLst>
                                            <p:cond delay="0"/>
                                          </p:stCondLst>
                                        </p:cTn>
                                        <p:tgtEl>
                                          <p:spTgt spid="18"/>
                                        </p:tgtEl>
                                        <p:attrNameLst>
                                          <p:attrName>style.visibility</p:attrName>
                                        </p:attrNameLst>
                                      </p:cBhvr>
                                      <p:to>
                                        <p:strVal val="visible"/>
                                      </p:to>
                                    </p:set>
                                    <p:animEffect transition="in" filter="barn(outVertical)">
                                      <p:cBhvr>
                                        <p:cTn id="37" dur="500"/>
                                        <p:tgtEl>
                                          <p:spTgt spid="18"/>
                                        </p:tgtEl>
                                      </p:cBhvr>
                                    </p:animEffect>
                                  </p:childTnLst>
                                </p:cTn>
                              </p:par>
                              <p:par>
                                <p:cTn id="38" presetID="53" presetClass="entr" presetSubtype="16" fill="hold" nodeType="withEffect">
                                  <p:stCondLst>
                                    <p:cond delay="3500"/>
                                  </p:stCondLst>
                                  <p:childTnLst>
                                    <p:set>
                                      <p:cBhvr>
                                        <p:cTn id="39" dur="1" fill="hold">
                                          <p:stCondLst>
                                            <p:cond delay="0"/>
                                          </p:stCondLst>
                                        </p:cTn>
                                        <p:tgtEl>
                                          <p:spTgt spid="85"/>
                                        </p:tgtEl>
                                        <p:attrNameLst>
                                          <p:attrName>style.visibility</p:attrName>
                                        </p:attrNameLst>
                                      </p:cBhvr>
                                      <p:to>
                                        <p:strVal val="visible"/>
                                      </p:to>
                                    </p:set>
                                    <p:anim calcmode="lin" valueType="num">
                                      <p:cBhvr>
                                        <p:cTn id="40" dur="500" fill="hold"/>
                                        <p:tgtEl>
                                          <p:spTgt spid="85"/>
                                        </p:tgtEl>
                                        <p:attrNameLst>
                                          <p:attrName>ppt_w</p:attrName>
                                        </p:attrNameLst>
                                      </p:cBhvr>
                                      <p:tavLst>
                                        <p:tav tm="0">
                                          <p:val>
                                            <p:fltVal val="0"/>
                                          </p:val>
                                        </p:tav>
                                        <p:tav tm="100000">
                                          <p:val>
                                            <p:strVal val="#ppt_w"/>
                                          </p:val>
                                        </p:tav>
                                      </p:tavLst>
                                    </p:anim>
                                    <p:anim calcmode="lin" valueType="num">
                                      <p:cBhvr>
                                        <p:cTn id="41" dur="500" fill="hold"/>
                                        <p:tgtEl>
                                          <p:spTgt spid="85"/>
                                        </p:tgtEl>
                                        <p:attrNameLst>
                                          <p:attrName>ppt_h</p:attrName>
                                        </p:attrNameLst>
                                      </p:cBhvr>
                                      <p:tavLst>
                                        <p:tav tm="0">
                                          <p:val>
                                            <p:fltVal val="0"/>
                                          </p:val>
                                        </p:tav>
                                        <p:tav tm="100000">
                                          <p:val>
                                            <p:strVal val="#ppt_h"/>
                                          </p:val>
                                        </p:tav>
                                      </p:tavLst>
                                    </p:anim>
                                    <p:animEffect transition="in" filter="fade">
                                      <p:cBhvr>
                                        <p:cTn id="42" dur="500"/>
                                        <p:tgtEl>
                                          <p:spTgt spid="85"/>
                                        </p:tgtEl>
                                      </p:cBhvr>
                                    </p:animEffect>
                                  </p:childTnLst>
                                </p:cTn>
                              </p:par>
                              <p:par>
                                <p:cTn id="43" presetID="53" presetClass="entr" presetSubtype="16" fill="hold" nodeType="withEffect">
                                  <p:stCondLst>
                                    <p:cond delay="38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2" grpId="0" animBg="1"/>
      <p:bldP spid="81" grpId="0" animBg="1"/>
      <p:bldP spid="99" grpId="0" animBg="1"/>
      <p:bldP spid="84" grpId="0" animBg="1"/>
      <p:bldP spid="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F2D42BBD-D931-458B-82BE-D81ABFE63008}"/>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C7524550-C516-4108-AD44-C5EF09CFD363}"/>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82030D9A-A3E7-4DAE-9D51-051DBCFD85C0}"/>
                </a:ext>
              </a:extLst>
            </p:cNvPr>
            <p:cNvGrpSpPr/>
            <p:nvPr/>
          </p:nvGrpSpPr>
          <p:grpSpPr>
            <a:xfrm>
              <a:off x="564524" y="518473"/>
              <a:ext cx="11062952" cy="5821053"/>
              <a:chOff x="564524" y="518473"/>
              <a:chExt cx="11062952" cy="5856896"/>
            </a:xfrm>
          </p:grpSpPr>
          <p:cxnSp>
            <p:nvCxnSpPr>
              <p:cNvPr id="17" name="Straight Connector 16">
                <a:extLst>
                  <a:ext uri="{FF2B5EF4-FFF2-40B4-BE49-F238E27FC236}">
                    <a16:creationId xmlns="" xmlns:a16="http://schemas.microsoft.com/office/drawing/2014/main" id="{C12F798B-89AF-47F7-ABED-09E5306CE88F}"/>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310971F-2EB7-4721-92BB-883147C314D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5B05515-13FF-4490-9856-84511967B7F4}"/>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6FEDA94-848C-40CE-8A49-F08BD4FDA5A4}"/>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831FDD2-CAD8-4529-8AFA-DDA3979ED215}"/>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323B0F6-FAC4-4373-9F60-A4A5E9118BC1}"/>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CD2E517-9427-4F8F-BB40-83B0F9162D4C}"/>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D698771-0237-4ED6-9B27-CF5904A78D5D}"/>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78C8EB9-0C80-4513-BB1A-26104E9942A8}"/>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9C13B4EA-8202-4832-A99E-4BC1792C6892}"/>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C09D4A91-D7E9-415C-A1E7-1B8A429949B2}"/>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4B1E2C46-C03F-4179-9FC1-261381FD09F4}"/>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C8C0B08-1B0B-4CED-A812-07A19F3138D6}"/>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9E61CE92-0365-4F4C-9C6C-8C9B658B2E7F}"/>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AAEEBA5-18E9-4C54-AF9D-47616520DA85}"/>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D35533B-7290-45F8-B10F-C645C68D41D9}"/>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7D7004C3-D3E0-419E-B3A8-48E7E2C28D2C}"/>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45011C1-A63C-4369-8E4A-7099F81EA572}"/>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E515C0A-62E9-4206-BC61-F8136B05B952}"/>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B269693C-F13E-4ECA-AF9F-BC12EF3E76A4}"/>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1F25F668-8FB7-4EA3-8314-EDB68916ED96}"/>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6F6B9E2-61C0-410A-9C91-3B5582715ADF}"/>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445B9FA-510A-437F-9B65-85CCA3DD7112}"/>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72C3AC65-0E38-453A-89A0-D14673B5C639}"/>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AD29BC36-1BCA-4699-89D0-907B39F7E490}"/>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AC499B9C-15A0-4CF2-8884-0E74A3DE8711}"/>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86DA5442-818C-4CBE-BA17-40A5C1901A79}"/>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B05828D3-5C26-429C-8842-3354167BEB8A}"/>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C7E970DC-E96B-481C-A019-3083362B3139}"/>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8890AD52-8F2A-4823-A465-11193F6F5A70}"/>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F55832A7-77C2-40B8-84B4-6922F77E2346}"/>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B3DF511-0B76-49BF-A548-62A21DBB16C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A12729CC-10D7-4F5C-A994-89B8CD844527}"/>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B4558BE-579C-4FB3-AD6A-09B2B560EE45}"/>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6A1F494-B07D-4960-AAA7-3FF808FC8132}"/>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C44C5B19-D457-44EE-9D31-0E216C8A8F14}"/>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A46D87B-1836-4A60-88FF-F28B7E1E8676}"/>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71FEC688-49A0-464A-A023-1CD9B47DA8DD}"/>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96134C76-E39F-4F44-B00D-6603B9930F4E}"/>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2352903B-C4F3-4B64-B179-2328958602C3}"/>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BC63C11A-AE5E-4487-AFE6-6E74F13EA03C}"/>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B3D3009C-2E32-45B1-831A-08E61080FCA3}"/>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185112A-ACF7-4B65-95C6-4EE7C7A5D0DF}"/>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2C6D8939-87E7-4609-8710-F4A1689DB92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0B96244D-FB18-4B2E-BDC2-364564386EBA}"/>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74C8628-3DD0-4A6C-B1DE-B60E3946B9DD}"/>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2AE1E133-A432-4CA9-BEAD-63FCFB30B4D1}"/>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249FD51E-3545-4346-93B2-8D7E663CE825}"/>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4D5D9027-1819-44C5-9A41-9C1C1229EBEA}"/>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F6C252F0-A719-4781-9EFF-45FD764C368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CAE62EE7-931E-4384-975D-D772B05D44BC}"/>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538DF45F-B471-4F19-B12B-E60A4A0F5828}"/>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cxnSp>
        <p:nvCxnSpPr>
          <p:cNvPr id="86" name="Straight Arrow Connector 85">
            <a:extLst>
              <a:ext uri="{FF2B5EF4-FFF2-40B4-BE49-F238E27FC236}">
                <a16:creationId xmlns="" xmlns:a16="http://schemas.microsoft.com/office/drawing/2014/main" id="{39B9D486-6577-4A0E-B149-9A5EEDB9115D}"/>
              </a:ext>
            </a:extLst>
          </p:cNvPr>
          <p:cNvCxnSpPr>
            <a:cxnSpLocks/>
          </p:cNvCxnSpPr>
          <p:nvPr/>
        </p:nvCxnSpPr>
        <p:spPr>
          <a:xfrm>
            <a:off x="6096000" y="711242"/>
            <a:ext cx="0" cy="5474561"/>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 xmlns:a16="http://schemas.microsoft.com/office/drawing/2014/main" id="{786C315F-6146-4BD5-B252-4125A74888D2}"/>
              </a:ext>
            </a:extLst>
          </p:cNvPr>
          <p:cNvSpPr txBox="1"/>
          <p:nvPr/>
        </p:nvSpPr>
        <p:spPr>
          <a:xfrm>
            <a:off x="6723262" y="1297872"/>
            <a:ext cx="1462260" cy="923330"/>
          </a:xfrm>
          <a:prstGeom prst="rect">
            <a:avLst/>
          </a:prstGeom>
          <a:noFill/>
        </p:spPr>
        <p:txBody>
          <a:bodyPr wrap="none" rtlCol="0">
            <a:spAutoFit/>
          </a:bodyPr>
          <a:lstStyle/>
          <a:p>
            <a:r>
              <a:rPr lang="en-US" sz="5400" smtClean="0">
                <a:effectLst>
                  <a:outerShdw dist="38100" dir="2700000" algn="tl" rotWithShape="0">
                    <a:srgbClr val="E3B19A"/>
                  </a:outerShdw>
                </a:effectLst>
                <a:latin typeface="Amatemora" panose="02000500000000000000" pitchFamily="2" charset="0"/>
              </a:rPr>
              <a:t>Câu 1</a:t>
            </a:r>
            <a:endParaRPr lang="en-US" sz="5400">
              <a:effectLst>
                <a:outerShdw dist="38100" dir="2700000" algn="tl" rotWithShape="0">
                  <a:srgbClr val="E3B19A"/>
                </a:outerShdw>
              </a:effectLst>
              <a:latin typeface="Amatemora" panose="02000500000000000000" pitchFamily="2" charset="0"/>
            </a:endParaRPr>
          </a:p>
        </p:txBody>
      </p:sp>
      <p:sp>
        <p:nvSpPr>
          <p:cNvPr id="88" name="TextBox 87">
            <a:extLst>
              <a:ext uri="{FF2B5EF4-FFF2-40B4-BE49-F238E27FC236}">
                <a16:creationId xmlns="" xmlns:a16="http://schemas.microsoft.com/office/drawing/2014/main" id="{48D5C1ED-EE99-4892-8E4E-40B781955A38}"/>
              </a:ext>
            </a:extLst>
          </p:cNvPr>
          <p:cNvSpPr txBox="1"/>
          <p:nvPr/>
        </p:nvSpPr>
        <p:spPr>
          <a:xfrm>
            <a:off x="3207067" y="2965609"/>
            <a:ext cx="1529586" cy="923330"/>
          </a:xfrm>
          <a:prstGeom prst="rect">
            <a:avLst/>
          </a:prstGeom>
          <a:noFill/>
        </p:spPr>
        <p:txBody>
          <a:bodyPr wrap="none" rtlCol="0">
            <a:spAutoFit/>
          </a:bodyPr>
          <a:lstStyle/>
          <a:p>
            <a:r>
              <a:rPr lang="en-US" sz="5400" smtClean="0">
                <a:effectLst>
                  <a:outerShdw dist="38100" dir="2700000" algn="tl" rotWithShape="0">
                    <a:srgbClr val="E3B19A"/>
                  </a:outerShdw>
                </a:effectLst>
                <a:latin typeface="Amatemora" panose="02000500000000000000" pitchFamily="2" charset="0"/>
              </a:rPr>
              <a:t>Câu 2</a:t>
            </a:r>
            <a:endParaRPr lang="en-US" sz="5400">
              <a:effectLst>
                <a:outerShdw dist="38100" dir="2700000" algn="tl" rotWithShape="0">
                  <a:srgbClr val="E3B19A"/>
                </a:outerShdw>
              </a:effectLst>
              <a:latin typeface="Amatemora" panose="02000500000000000000" pitchFamily="2" charset="0"/>
            </a:endParaRPr>
          </a:p>
        </p:txBody>
      </p:sp>
      <p:sp>
        <p:nvSpPr>
          <p:cNvPr id="89" name="TextBox 88">
            <a:extLst>
              <a:ext uri="{FF2B5EF4-FFF2-40B4-BE49-F238E27FC236}">
                <a16:creationId xmlns="" xmlns:a16="http://schemas.microsoft.com/office/drawing/2014/main" id="{FFD00BE3-43A4-45D2-90C3-2D84DC8DBA13}"/>
              </a:ext>
            </a:extLst>
          </p:cNvPr>
          <p:cNvSpPr txBox="1"/>
          <p:nvPr/>
        </p:nvSpPr>
        <p:spPr>
          <a:xfrm>
            <a:off x="6813408" y="4865839"/>
            <a:ext cx="1542410" cy="923330"/>
          </a:xfrm>
          <a:prstGeom prst="rect">
            <a:avLst/>
          </a:prstGeom>
          <a:noFill/>
        </p:spPr>
        <p:txBody>
          <a:bodyPr wrap="none" rtlCol="0">
            <a:spAutoFit/>
          </a:bodyPr>
          <a:lstStyle/>
          <a:p>
            <a:r>
              <a:rPr lang="en-US" sz="5400" smtClean="0">
                <a:effectLst>
                  <a:outerShdw dist="38100" dir="2700000" algn="tl" rotWithShape="0">
                    <a:srgbClr val="E3B19A"/>
                  </a:outerShdw>
                </a:effectLst>
                <a:latin typeface="Amatemora" panose="02000500000000000000" pitchFamily="2" charset="0"/>
              </a:rPr>
              <a:t>Câu</a:t>
            </a:r>
            <a:r>
              <a:rPr lang="en-US" sz="5400" smtClean="0">
                <a:effectLst>
                  <a:outerShdw dist="38100" dir="2700000" algn="tl" rotWithShape="0">
                    <a:srgbClr val="E3B19A"/>
                  </a:outerShdw>
                </a:effectLst>
                <a:latin typeface="Amatemora" panose="02000500000000000000" pitchFamily="2" charset="0"/>
              </a:rPr>
              <a:t> </a:t>
            </a:r>
            <a:r>
              <a:rPr lang="en-US" sz="5400">
                <a:effectLst>
                  <a:outerShdw dist="38100" dir="2700000" algn="tl" rotWithShape="0">
                    <a:srgbClr val="E3B19A"/>
                  </a:outerShdw>
                </a:effectLst>
                <a:latin typeface="Amatemora" panose="02000500000000000000" pitchFamily="2" charset="0"/>
              </a:rPr>
              <a:t>3</a:t>
            </a:r>
          </a:p>
        </p:txBody>
      </p:sp>
      <p:cxnSp>
        <p:nvCxnSpPr>
          <p:cNvPr id="5" name="Straight Arrow Connector 4">
            <a:extLst>
              <a:ext uri="{FF2B5EF4-FFF2-40B4-BE49-F238E27FC236}">
                <a16:creationId xmlns="" xmlns:a16="http://schemas.microsoft.com/office/drawing/2014/main" id="{B91BAA57-A7E3-4BAA-B23A-6694890F1FFC}"/>
              </a:ext>
            </a:extLst>
          </p:cNvPr>
          <p:cNvCxnSpPr>
            <a:cxnSpLocks/>
            <a:stCxn id="77" idx="3"/>
            <a:endCxn id="87" idx="1"/>
          </p:cNvCxnSpPr>
          <p:nvPr/>
        </p:nvCxnSpPr>
        <p:spPr>
          <a:xfrm flipV="1">
            <a:off x="5459604" y="1759537"/>
            <a:ext cx="1263658" cy="9138"/>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3B78C161-9CBF-4E7E-B678-8DFE684EBBBE}"/>
              </a:ext>
            </a:extLst>
          </p:cNvPr>
          <p:cNvCxnSpPr>
            <a:stCxn id="88" idx="3"/>
            <a:endCxn id="78" idx="1"/>
          </p:cNvCxnSpPr>
          <p:nvPr/>
        </p:nvCxnSpPr>
        <p:spPr>
          <a:xfrm>
            <a:off x="4736653" y="3427274"/>
            <a:ext cx="2012491" cy="1725"/>
          </a:xfrm>
          <a:prstGeom prst="line">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915E066E-6D15-4FC0-9016-41E99D4D6E3F}"/>
              </a:ext>
            </a:extLst>
          </p:cNvPr>
          <p:cNvCxnSpPr>
            <a:stCxn id="79" idx="3"/>
            <a:endCxn id="89" idx="1"/>
          </p:cNvCxnSpPr>
          <p:nvPr/>
        </p:nvCxnSpPr>
        <p:spPr>
          <a:xfrm flipV="1">
            <a:off x="5459604" y="5327504"/>
            <a:ext cx="1353804" cy="2711"/>
          </a:xfrm>
          <a:prstGeom prst="line">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 xmlns:a16="http://schemas.microsoft.com/office/drawing/2014/main" id="{51559925-F555-4C42-AE14-531290CE3D48}"/>
              </a:ext>
            </a:extLst>
          </p:cNvPr>
          <p:cNvSpPr/>
          <p:nvPr/>
        </p:nvSpPr>
        <p:spPr>
          <a:xfrm>
            <a:off x="5969500" y="1635961"/>
            <a:ext cx="236776" cy="236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EB9DB7CF-FF5D-4C4E-BF95-6CCC94413DEB}"/>
              </a:ext>
            </a:extLst>
          </p:cNvPr>
          <p:cNvSpPr/>
          <p:nvPr/>
        </p:nvSpPr>
        <p:spPr>
          <a:xfrm>
            <a:off x="5961826" y="3297001"/>
            <a:ext cx="236776" cy="236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 xmlns:a16="http://schemas.microsoft.com/office/drawing/2014/main" id="{9D1DCBFA-3117-4727-B519-E33FA031BBA2}"/>
              </a:ext>
            </a:extLst>
          </p:cNvPr>
          <p:cNvSpPr/>
          <p:nvPr/>
        </p:nvSpPr>
        <p:spPr>
          <a:xfrm>
            <a:off x="5969500" y="5186169"/>
            <a:ext cx="236776" cy="236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 xmlns:a16="http://schemas.microsoft.com/office/drawing/2014/main" id="{EFCCF629-2873-44DD-862B-1483687C5B32}"/>
              </a:ext>
            </a:extLst>
          </p:cNvPr>
          <p:cNvGrpSpPr/>
          <p:nvPr/>
        </p:nvGrpSpPr>
        <p:grpSpPr>
          <a:xfrm>
            <a:off x="1417141" y="1115921"/>
            <a:ext cx="4042463" cy="1305508"/>
            <a:chOff x="1417141" y="1115921"/>
            <a:chExt cx="4042463" cy="1305508"/>
          </a:xfrm>
        </p:grpSpPr>
        <p:sp>
          <p:nvSpPr>
            <p:cNvPr id="77" name="Rectangle 76">
              <a:extLst>
                <a:ext uri="{FF2B5EF4-FFF2-40B4-BE49-F238E27FC236}">
                  <a16:creationId xmlns="" xmlns:a16="http://schemas.microsoft.com/office/drawing/2014/main" id="{D17FCEC4-10E2-4C23-A130-C743993DD988}"/>
                </a:ext>
              </a:extLst>
            </p:cNvPr>
            <p:cNvSpPr/>
            <p:nvPr/>
          </p:nvSpPr>
          <p:spPr>
            <a:xfrm>
              <a:off x="1417141" y="1115921"/>
              <a:ext cx="4042463" cy="1305508"/>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 xmlns:a16="http://schemas.microsoft.com/office/drawing/2014/main" id="{1819AD53-34AE-42CD-98C3-C2B84C40DF87}"/>
                </a:ext>
              </a:extLst>
            </p:cNvPr>
            <p:cNvSpPr txBox="1"/>
            <p:nvPr/>
          </p:nvSpPr>
          <p:spPr>
            <a:xfrm>
              <a:off x="1827918" y="1374498"/>
              <a:ext cx="3529085" cy="830997"/>
            </a:xfrm>
            <a:prstGeom prst="rect">
              <a:avLst/>
            </a:prstGeom>
            <a:noFill/>
          </p:spPr>
          <p:txBody>
            <a:bodyPr wrap="square" rtlCol="0">
              <a:spAutoFit/>
            </a:bodyPr>
            <a:lstStyle/>
            <a:p>
              <a:pPr algn="ctr"/>
              <a:r>
                <a:rPr lang="en-US" sz="1600">
                  <a:latin typeface="MV Boli" panose="02000500030200090000" pitchFamily="2" charset="0"/>
                  <a:cs typeface="MV Boli" panose="02000500030200090000" pitchFamily="2" charset="0"/>
                </a:rPr>
                <a:t>Hãy liệt kê các </a:t>
              </a:r>
              <a:r>
                <a:rPr lang="en-US" sz="1600" smtClean="0">
                  <a:latin typeface="MV Boli" panose="02000500030200090000" pitchFamily="2" charset="0"/>
                  <a:cs typeface="MV Boli" panose="02000500030200090000" pitchFamily="2" charset="0"/>
                </a:rPr>
                <a:t>khả n</a:t>
              </a:r>
              <a:r>
                <a:rPr lang="vi-VN" sz="1600" smtClean="0">
                  <a:latin typeface="MV Boli" panose="02000500030200090000" pitchFamily="2" charset="0"/>
                  <a:cs typeface="MV Boli" panose="02000500030200090000" pitchFamily="2" charset="0"/>
                </a:rPr>
                <a:t>ă</a:t>
              </a:r>
              <a:r>
                <a:rPr lang="en-US" sz="1600">
                  <a:latin typeface="MV Boli" panose="02000500030200090000" pitchFamily="2" charset="0"/>
                  <a:cs typeface="MV Boli" panose="02000500030200090000" pitchFamily="2" charset="0"/>
                </a:rPr>
                <a:t>ng </a:t>
              </a:r>
              <a:r>
                <a:rPr lang="en-US" sz="1600" smtClean="0">
                  <a:latin typeface="MV Boli" panose="02000500030200090000" pitchFamily="2" charset="0"/>
                  <a:cs typeface="MV Boli" panose="02000500030200090000" pitchFamily="2" charset="0"/>
                </a:rPr>
                <a:t>làm ảnh h</a:t>
              </a:r>
              <a:r>
                <a:rPr lang="vi-VN" sz="1600" smtClean="0">
                  <a:latin typeface="MV Boli" panose="02000500030200090000" pitchFamily="2" charset="0"/>
                  <a:cs typeface="MV Boli" panose="02000500030200090000" pitchFamily="2" charset="0"/>
                </a:rPr>
                <a:t>ưởng</a:t>
              </a:r>
              <a:r>
                <a:rPr lang="en-US" sz="1600">
                  <a:latin typeface="MV Boli" panose="02000500030200090000" pitchFamily="2" charset="0"/>
                  <a:cs typeface="MV Boli" panose="02000500030200090000" pitchFamily="2" charset="0"/>
                </a:rPr>
                <a:t> </a:t>
              </a:r>
              <a:r>
                <a:rPr lang="en-US" sz="1600">
                  <a:latin typeface="MV Boli" panose="02000500030200090000" pitchFamily="2" charset="0"/>
                  <a:cs typeface="MV Boli" panose="02000500030200090000" pitchFamily="2" charset="0"/>
                </a:rPr>
                <a:t>tới </a:t>
              </a:r>
              <a:r>
                <a:rPr lang="en-US" sz="1600">
                  <a:latin typeface="MV Boli" panose="02000500030200090000" pitchFamily="2" charset="0"/>
                  <a:cs typeface="MV Boli" panose="02000500030200090000" pitchFamily="2" charset="0"/>
                </a:rPr>
                <a:t>an toàn </a:t>
              </a:r>
              <a:r>
                <a:rPr lang="en-US" sz="1600">
                  <a:latin typeface="MV Boli" panose="02000500030200090000" pitchFamily="2" charset="0"/>
                  <a:cs typeface="MV Boli" panose="02000500030200090000" pitchFamily="2" charset="0"/>
                </a:rPr>
                <a:t>thông </a:t>
              </a:r>
              <a:r>
                <a:rPr lang="en-US" sz="1600">
                  <a:latin typeface="MV Boli" panose="02000500030200090000" pitchFamily="2" charset="0"/>
                  <a:cs typeface="MV Boli" panose="02000500030200090000" pitchFamily="2" charset="0"/>
                </a:rPr>
                <a:t>tin </a:t>
              </a:r>
              <a:r>
                <a:rPr lang="en-US" sz="1600">
                  <a:latin typeface="MV Boli" panose="02000500030200090000" pitchFamily="2" charset="0"/>
                  <a:cs typeface="MV Boli" panose="02000500030200090000" pitchFamily="2" charset="0"/>
                </a:rPr>
                <a:t>máy tính</a:t>
              </a:r>
              <a:endParaRPr lang="en-US" sz="1600">
                <a:latin typeface="MV Boli" panose="02000500030200090000" pitchFamily="2" charset="0"/>
                <a:cs typeface="MV Boli" panose="02000500030200090000" pitchFamily="2" charset="0"/>
              </a:endParaRPr>
            </a:p>
          </p:txBody>
        </p:sp>
      </p:grpSp>
      <p:grpSp>
        <p:nvGrpSpPr>
          <p:cNvPr id="3" name="Group 2">
            <a:extLst>
              <a:ext uri="{FF2B5EF4-FFF2-40B4-BE49-F238E27FC236}">
                <a16:creationId xmlns="" xmlns:a16="http://schemas.microsoft.com/office/drawing/2014/main" id="{B3A70E01-E196-4784-B18E-9F8525A1F4CC}"/>
              </a:ext>
            </a:extLst>
          </p:cNvPr>
          <p:cNvGrpSpPr/>
          <p:nvPr/>
        </p:nvGrpSpPr>
        <p:grpSpPr>
          <a:xfrm>
            <a:off x="6749144" y="2776245"/>
            <a:ext cx="4042463" cy="1305508"/>
            <a:chOff x="6749144" y="2776245"/>
            <a:chExt cx="4042463" cy="1305508"/>
          </a:xfrm>
        </p:grpSpPr>
        <p:sp>
          <p:nvSpPr>
            <p:cNvPr id="78" name="Rectangle 77">
              <a:extLst>
                <a:ext uri="{FF2B5EF4-FFF2-40B4-BE49-F238E27FC236}">
                  <a16:creationId xmlns="" xmlns:a16="http://schemas.microsoft.com/office/drawing/2014/main" id="{1497071C-508E-4F6A-B3EB-72A402BB7E8B}"/>
                </a:ext>
              </a:extLst>
            </p:cNvPr>
            <p:cNvSpPr/>
            <p:nvPr/>
          </p:nvSpPr>
          <p:spPr>
            <a:xfrm>
              <a:off x="6749144" y="2776245"/>
              <a:ext cx="4042463" cy="1305508"/>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 xmlns:a16="http://schemas.microsoft.com/office/drawing/2014/main" id="{E4B7EF61-2B8B-496D-825A-07E0C28C02D1}"/>
                </a:ext>
              </a:extLst>
            </p:cNvPr>
            <p:cNvSpPr txBox="1"/>
            <p:nvPr/>
          </p:nvSpPr>
          <p:spPr>
            <a:xfrm>
              <a:off x="6962948" y="2830513"/>
              <a:ext cx="3529085" cy="1077218"/>
            </a:xfrm>
            <a:prstGeom prst="rect">
              <a:avLst/>
            </a:prstGeom>
            <a:noFill/>
          </p:spPr>
          <p:txBody>
            <a:bodyPr wrap="square" rtlCol="0">
              <a:spAutoFit/>
            </a:bodyPr>
            <a:lstStyle/>
            <a:p>
              <a:pPr algn="ctr"/>
              <a:r>
                <a:rPr lang="en-US" sz="1600">
                  <a:latin typeface="MV Boli" panose="02000500030200090000" pitchFamily="2" charset="0"/>
                  <a:cs typeface="MV Boli" panose="02000500030200090000" pitchFamily="2" charset="0"/>
                </a:rPr>
                <a:t>Theo em</a:t>
              </a:r>
              <a:r>
                <a:rPr lang="en-US" sz="1600">
                  <a:latin typeface="MV Boli" panose="02000500030200090000" pitchFamily="2" charset="0"/>
                  <a:cs typeface="MV Boli" panose="02000500030200090000" pitchFamily="2" charset="0"/>
                </a:rPr>
                <a:t>, </a:t>
              </a:r>
              <a:r>
                <a:rPr lang="en-US" sz="1600">
                  <a:latin typeface="MV Boli" panose="02000500030200090000" pitchFamily="2" charset="0"/>
                  <a:cs typeface="MV Boli" panose="02000500030200090000" pitchFamily="2" charset="0"/>
                </a:rPr>
                <a:t>tại </a:t>
              </a:r>
              <a:r>
                <a:rPr lang="en-US" sz="1600">
                  <a:latin typeface="MV Boli" panose="02000500030200090000" pitchFamily="2" charset="0"/>
                  <a:cs typeface="MV Boli" panose="02000500030200090000" pitchFamily="2" charset="0"/>
                </a:rPr>
                <a:t>sao </a:t>
              </a:r>
              <a:r>
                <a:rPr lang="en-US" sz="1600" smtClean="0">
                  <a:latin typeface="MV Boli" panose="02000500030200090000" pitchFamily="2" charset="0"/>
                  <a:cs typeface="MV Boli" panose="02000500030200090000" pitchFamily="2" charset="0"/>
                </a:rPr>
                <a:t>việc sao l</a:t>
              </a:r>
              <a:r>
                <a:rPr lang="vi-VN" sz="1600" smtClean="0">
                  <a:latin typeface="MV Boli" panose="02000500030200090000" pitchFamily="2" charset="0"/>
                  <a:cs typeface="MV Boli" panose="02000500030200090000" pitchFamily="2" charset="0"/>
                </a:rPr>
                <a:t>ư</a:t>
              </a:r>
              <a:r>
                <a:rPr lang="en-US" sz="1600">
                  <a:latin typeface="MV Boli" panose="02000500030200090000" pitchFamily="2" charset="0"/>
                  <a:cs typeface="MV Boli" panose="02000500030200090000" pitchFamily="2" charset="0"/>
                </a:rPr>
                <a:t>u dự phòng dữ liệu trên máy tính </a:t>
              </a:r>
              <a:r>
                <a:rPr lang="en-US" sz="1600">
                  <a:latin typeface="MV Boli" panose="02000500030200090000" pitchFamily="2" charset="0"/>
                  <a:cs typeface="MV Boli" panose="02000500030200090000" pitchFamily="2" charset="0"/>
                </a:rPr>
                <a:t>có </a:t>
              </a:r>
              <a:r>
                <a:rPr lang="en-US" sz="1600">
                  <a:latin typeface="MV Boli" panose="02000500030200090000" pitchFamily="2" charset="0"/>
                  <a:cs typeface="MV Boli" panose="02000500030200090000" pitchFamily="2" charset="0"/>
                </a:rPr>
                <a:t>vai </a:t>
              </a:r>
              <a:r>
                <a:rPr lang="en-US" sz="1600">
                  <a:latin typeface="MV Boli" panose="02000500030200090000" pitchFamily="2" charset="0"/>
                  <a:cs typeface="MV Boli" panose="02000500030200090000" pitchFamily="2" charset="0"/>
                </a:rPr>
                <a:t>trò </a:t>
              </a:r>
              <a:r>
                <a:rPr lang="en-US" sz="1600">
                  <a:latin typeface="MV Boli" panose="02000500030200090000" pitchFamily="2" charset="0"/>
                  <a:cs typeface="MV Boli" panose="02000500030200090000" pitchFamily="2" charset="0"/>
                </a:rPr>
                <a:t>quan </a:t>
              </a:r>
              <a:r>
                <a:rPr lang="en-US" sz="1600">
                  <a:latin typeface="MV Boli" panose="02000500030200090000" pitchFamily="2" charset="0"/>
                  <a:cs typeface="MV Boli" panose="02000500030200090000" pitchFamily="2" charset="0"/>
                </a:rPr>
                <a:t>trọng </a:t>
              </a:r>
              <a:r>
                <a:rPr lang="en-US" sz="1600">
                  <a:latin typeface="MV Boli" panose="02000500030200090000" pitchFamily="2" charset="0"/>
                  <a:cs typeface="MV Boli" panose="02000500030200090000" pitchFamily="2" charset="0"/>
                </a:rPr>
                <a:t>trong việc </a:t>
              </a:r>
              <a:r>
                <a:rPr lang="en-US" sz="1600" smtClean="0">
                  <a:latin typeface="MV Boli" panose="02000500030200090000" pitchFamily="2" charset="0"/>
                  <a:cs typeface="MV Boli" panose="02000500030200090000" pitchFamily="2" charset="0"/>
                </a:rPr>
                <a:t>bảo </a:t>
              </a:r>
              <a:r>
                <a:rPr lang="vi-VN" sz="1600" smtClean="0">
                  <a:latin typeface="MV Boli" panose="02000500030200090000" pitchFamily="2" charset="0"/>
                  <a:cs typeface="MV Boli" panose="02000500030200090000" pitchFamily="2" charset="0"/>
                </a:rPr>
                <a:t>đảm</a:t>
              </a:r>
              <a:r>
                <a:rPr lang="en-US" sz="1600">
                  <a:latin typeface="MV Boli" panose="02000500030200090000" pitchFamily="2" charset="0"/>
                  <a:cs typeface="MV Boli" panose="02000500030200090000" pitchFamily="2" charset="0"/>
                </a:rPr>
                <a:t> </a:t>
              </a:r>
              <a:r>
                <a:rPr lang="en-US" sz="1600">
                  <a:latin typeface="MV Boli" panose="02000500030200090000" pitchFamily="2" charset="0"/>
                  <a:cs typeface="MV Boli" panose="02000500030200090000" pitchFamily="2" charset="0"/>
                </a:rPr>
                <a:t>an toàn </a:t>
              </a:r>
              <a:r>
                <a:rPr lang="en-US" sz="1600" smtClean="0">
                  <a:latin typeface="MV Boli" panose="02000500030200090000" pitchFamily="2" charset="0"/>
                  <a:cs typeface="MV Boli" panose="02000500030200090000" pitchFamily="2" charset="0"/>
                </a:rPr>
                <a:t>thông tin?</a:t>
              </a:r>
              <a:endParaRPr lang="en-US" sz="1600">
                <a:latin typeface="MV Boli" panose="02000500030200090000" pitchFamily="2" charset="0"/>
                <a:cs typeface="MV Boli" panose="02000500030200090000" pitchFamily="2" charset="0"/>
              </a:endParaRPr>
            </a:p>
          </p:txBody>
        </p:sp>
      </p:grpSp>
      <p:grpSp>
        <p:nvGrpSpPr>
          <p:cNvPr id="4" name="Group 3">
            <a:extLst>
              <a:ext uri="{FF2B5EF4-FFF2-40B4-BE49-F238E27FC236}">
                <a16:creationId xmlns="" xmlns:a16="http://schemas.microsoft.com/office/drawing/2014/main" id="{FB74B9EE-F6CD-4C09-99F6-FB95AFA0CCD4}"/>
              </a:ext>
            </a:extLst>
          </p:cNvPr>
          <p:cNvGrpSpPr/>
          <p:nvPr/>
        </p:nvGrpSpPr>
        <p:grpSpPr>
          <a:xfrm>
            <a:off x="1417141" y="4677461"/>
            <a:ext cx="4042463" cy="1305508"/>
            <a:chOff x="1417141" y="4677461"/>
            <a:chExt cx="4042463" cy="1305508"/>
          </a:xfrm>
        </p:grpSpPr>
        <p:sp>
          <p:nvSpPr>
            <p:cNvPr id="79" name="Rectangle 78">
              <a:extLst>
                <a:ext uri="{FF2B5EF4-FFF2-40B4-BE49-F238E27FC236}">
                  <a16:creationId xmlns="" xmlns:a16="http://schemas.microsoft.com/office/drawing/2014/main" id="{F979110E-86B9-44BE-9BD0-80A55880FDCA}"/>
                </a:ext>
              </a:extLst>
            </p:cNvPr>
            <p:cNvSpPr/>
            <p:nvPr/>
          </p:nvSpPr>
          <p:spPr>
            <a:xfrm>
              <a:off x="1417141" y="4677461"/>
              <a:ext cx="4042463" cy="1305508"/>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 xmlns:a16="http://schemas.microsoft.com/office/drawing/2014/main" id="{D5685070-3AF7-4528-A244-CEC7576540BA}"/>
                </a:ext>
              </a:extLst>
            </p:cNvPr>
            <p:cNvSpPr txBox="1"/>
            <p:nvPr/>
          </p:nvSpPr>
          <p:spPr>
            <a:xfrm>
              <a:off x="1793637" y="4909157"/>
              <a:ext cx="3529085" cy="584775"/>
            </a:xfrm>
            <a:prstGeom prst="rect">
              <a:avLst/>
            </a:prstGeom>
            <a:noFill/>
          </p:spPr>
          <p:txBody>
            <a:bodyPr wrap="square" rtlCol="0">
              <a:spAutoFit/>
            </a:bodyPr>
            <a:lstStyle/>
            <a:p>
              <a:pPr algn="ctr"/>
              <a:r>
                <a:rPr lang="en-US" sz="1600">
                  <a:latin typeface="MV Boli" panose="02000500030200090000" pitchFamily="2" charset="0"/>
                  <a:cs typeface="MV Boli" panose="02000500030200090000" pitchFamily="2" charset="0"/>
                </a:rPr>
                <a:t>Loại </a:t>
              </a:r>
              <a:r>
                <a:rPr lang="en-US" sz="1600">
                  <a:latin typeface="MV Boli" panose="02000500030200090000" pitchFamily="2" charset="0"/>
                  <a:cs typeface="MV Boli" panose="02000500030200090000" pitchFamily="2" charset="0"/>
                </a:rPr>
                <a:t>file nào có thể phát </a:t>
              </a:r>
              <a:r>
                <a:rPr lang="en-US" sz="1600" smtClean="0">
                  <a:latin typeface="MV Boli" panose="02000500030200090000" pitchFamily="2" charset="0"/>
                  <a:cs typeface="MV Boli" panose="02000500030200090000" pitchFamily="2" charset="0"/>
                </a:rPr>
                <a:t>tán </a:t>
              </a:r>
              <a:r>
                <a:rPr lang="vi-VN" sz="1600" smtClean="0">
                  <a:latin typeface="MV Boli" panose="02000500030200090000" pitchFamily="2" charset="0"/>
                  <a:cs typeface="MV Boli" panose="02000500030200090000" pitchFamily="2" charset="0"/>
                </a:rPr>
                <a:t>đượ</a:t>
              </a:r>
              <a:r>
                <a:rPr lang="en-US" sz="1600">
                  <a:latin typeface="MV Boli" panose="02000500030200090000" pitchFamily="2" charset="0"/>
                  <a:cs typeface="MV Boli" panose="02000500030200090000" pitchFamily="2" charset="0"/>
                </a:rPr>
                <a:t>c </a:t>
              </a:r>
              <a:r>
                <a:rPr lang="en-US" sz="1600" smtClean="0">
                  <a:latin typeface="MV Boli" panose="02000500030200090000" pitchFamily="2" charset="0"/>
                  <a:cs typeface="MV Boli" panose="02000500030200090000" pitchFamily="2" charset="0"/>
                </a:rPr>
                <a:t>virus?</a:t>
              </a:r>
              <a:endParaRPr lang="en-US" sz="1600">
                <a:latin typeface="MV Boli" panose="02000500030200090000" pitchFamily="2" charset="0"/>
                <a:cs typeface="MV Boli" panose="02000500030200090000" pitchFamily="2" charset="0"/>
              </a:endParaRPr>
            </a:p>
          </p:txBody>
        </p:sp>
      </p:grpSp>
      <p:sp>
        <p:nvSpPr>
          <p:cNvPr id="105" name="Freeform: Shape 104">
            <a:extLst>
              <a:ext uri="{FF2B5EF4-FFF2-40B4-BE49-F238E27FC236}">
                <a16:creationId xmlns="" xmlns:a16="http://schemas.microsoft.com/office/drawing/2014/main" id="{FCF67393-0F8F-4FD2-B120-AA28DD56B1A9}"/>
              </a:ext>
            </a:extLst>
          </p:cNvPr>
          <p:cNvSpPr/>
          <p:nvPr/>
        </p:nvSpPr>
        <p:spPr>
          <a:xfrm>
            <a:off x="6631514" y="5438230"/>
            <a:ext cx="5883944"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 xmlns:a16="http://schemas.microsoft.com/office/drawing/2014/main" id="{086AB239-2020-4061-BD97-472AC9BC60D9}"/>
              </a:ext>
            </a:extLst>
          </p:cNvPr>
          <p:cNvSpPr/>
          <p:nvPr/>
        </p:nvSpPr>
        <p:spPr>
          <a:xfrm>
            <a:off x="6847098" y="5546039"/>
            <a:ext cx="5646058"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 xmlns:a16="http://schemas.microsoft.com/office/drawing/2014/main" id="{5867C508-B4CE-424D-9E25-B97D995076E8}"/>
              </a:ext>
            </a:extLst>
          </p:cNvPr>
          <p:cNvGrpSpPr/>
          <p:nvPr/>
        </p:nvGrpSpPr>
        <p:grpSpPr>
          <a:xfrm>
            <a:off x="9383536" y="-1466138"/>
            <a:ext cx="2566105" cy="3548346"/>
            <a:chOff x="9361484" y="-1793172"/>
            <a:chExt cx="2782727" cy="3511725"/>
          </a:xfrm>
          <a:solidFill>
            <a:schemeClr val="accent6">
              <a:lumMod val="60000"/>
              <a:lumOff val="40000"/>
            </a:schemeClr>
          </a:solidFill>
        </p:grpSpPr>
        <p:grpSp>
          <p:nvGrpSpPr>
            <p:cNvPr id="108" name="Group 107">
              <a:extLst>
                <a:ext uri="{FF2B5EF4-FFF2-40B4-BE49-F238E27FC236}">
                  <a16:creationId xmlns="" xmlns:a16="http://schemas.microsoft.com/office/drawing/2014/main" id="{AC1BAABF-43B0-44C9-B23A-DD92C9895ECB}"/>
                </a:ext>
              </a:extLst>
            </p:cNvPr>
            <p:cNvGrpSpPr/>
            <p:nvPr/>
          </p:nvGrpSpPr>
          <p:grpSpPr>
            <a:xfrm>
              <a:off x="9361484" y="-1348026"/>
              <a:ext cx="302735" cy="2636812"/>
              <a:chOff x="10668000" y="6341932"/>
              <a:chExt cx="302735" cy="2636812"/>
            </a:xfrm>
            <a:grpFill/>
          </p:grpSpPr>
          <p:sp>
            <p:nvSpPr>
              <p:cNvPr id="127" name="Star: 5 Points 126">
                <a:extLst>
                  <a:ext uri="{FF2B5EF4-FFF2-40B4-BE49-F238E27FC236}">
                    <a16:creationId xmlns="" xmlns:a16="http://schemas.microsoft.com/office/drawing/2014/main" id="{0D7D786A-969A-41DD-8304-185DE3F7737E}"/>
                  </a:ext>
                </a:extLst>
              </p:cNvPr>
              <p:cNvSpPr/>
              <p:nvPr/>
            </p:nvSpPr>
            <p:spPr>
              <a:xfrm>
                <a:off x="10668000" y="8676009"/>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 xmlns:a16="http://schemas.microsoft.com/office/drawing/2014/main" id="{382B54DE-9900-4DF7-891C-ACFC9403C245}"/>
                  </a:ext>
                </a:extLst>
              </p:cNvPr>
              <p:cNvCxnSpPr>
                <a:cxnSpLocks/>
                <a:stCxn id="127" idx="0"/>
              </p:cNvCxnSpPr>
              <p:nvPr/>
            </p:nvCxnSpPr>
            <p:spPr>
              <a:xfrm flipH="1" flipV="1">
                <a:off x="10800522" y="6341932"/>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 xmlns:a16="http://schemas.microsoft.com/office/drawing/2014/main" id="{1BB0AE49-8A44-4F12-97AE-32A1BFB43695}"/>
                </a:ext>
              </a:extLst>
            </p:cNvPr>
            <p:cNvGrpSpPr/>
            <p:nvPr/>
          </p:nvGrpSpPr>
          <p:grpSpPr>
            <a:xfrm>
              <a:off x="9774816" y="-1793172"/>
              <a:ext cx="302735" cy="2636812"/>
              <a:chOff x="10668000" y="5535637"/>
              <a:chExt cx="302735" cy="2636812"/>
            </a:xfrm>
            <a:grpFill/>
          </p:grpSpPr>
          <p:sp>
            <p:nvSpPr>
              <p:cNvPr id="125" name="Star: 5 Points 124">
                <a:extLst>
                  <a:ext uri="{FF2B5EF4-FFF2-40B4-BE49-F238E27FC236}">
                    <a16:creationId xmlns="" xmlns:a16="http://schemas.microsoft.com/office/drawing/2014/main" id="{E4C4ACD2-F1DA-4D33-9BC3-5764BF413450}"/>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 xmlns:a16="http://schemas.microsoft.com/office/drawing/2014/main" id="{36D26BC5-2916-4FD1-B13D-DDE8D35B8DE4}"/>
                  </a:ext>
                </a:extLst>
              </p:cNvPr>
              <p:cNvCxnSpPr>
                <a:stCxn id="125"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 xmlns:a16="http://schemas.microsoft.com/office/drawing/2014/main" id="{B942AAC2-3C61-4F35-B8ED-FCD49AA958F1}"/>
                </a:ext>
              </a:extLst>
            </p:cNvPr>
            <p:cNvGrpSpPr/>
            <p:nvPr/>
          </p:nvGrpSpPr>
          <p:grpSpPr>
            <a:xfrm>
              <a:off x="10188148" y="-923430"/>
              <a:ext cx="302735" cy="2636812"/>
              <a:chOff x="10668000" y="6842620"/>
              <a:chExt cx="302735" cy="2636812"/>
            </a:xfrm>
            <a:grpFill/>
          </p:grpSpPr>
          <p:sp>
            <p:nvSpPr>
              <p:cNvPr id="123" name="Star: 5 Points 122">
                <a:extLst>
                  <a:ext uri="{FF2B5EF4-FFF2-40B4-BE49-F238E27FC236}">
                    <a16:creationId xmlns="" xmlns:a16="http://schemas.microsoft.com/office/drawing/2014/main" id="{A52330F9-565E-42DE-AD6F-DCA647A677C5}"/>
                  </a:ext>
                </a:extLst>
              </p:cNvPr>
              <p:cNvSpPr/>
              <p:nvPr/>
            </p:nvSpPr>
            <p:spPr>
              <a:xfrm>
                <a:off x="10668000" y="9176697"/>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 xmlns:a16="http://schemas.microsoft.com/office/drawing/2014/main" id="{FC004C53-AE96-44E3-A4E0-49A141FE217F}"/>
                  </a:ext>
                </a:extLst>
              </p:cNvPr>
              <p:cNvCxnSpPr>
                <a:stCxn id="123" idx="0"/>
              </p:cNvCxnSpPr>
              <p:nvPr/>
            </p:nvCxnSpPr>
            <p:spPr>
              <a:xfrm flipH="1" flipV="1">
                <a:off x="10800522" y="6842620"/>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 xmlns:a16="http://schemas.microsoft.com/office/drawing/2014/main" id="{CFE4D51E-C1F0-4B06-B82E-90D4AA64119A}"/>
                </a:ext>
              </a:extLst>
            </p:cNvPr>
            <p:cNvGrpSpPr/>
            <p:nvPr/>
          </p:nvGrpSpPr>
          <p:grpSpPr>
            <a:xfrm>
              <a:off x="10601480" y="-1535280"/>
              <a:ext cx="302735" cy="2636812"/>
              <a:chOff x="10668000" y="5535637"/>
              <a:chExt cx="302735" cy="2636812"/>
            </a:xfrm>
            <a:grpFill/>
          </p:grpSpPr>
          <p:sp>
            <p:nvSpPr>
              <p:cNvPr id="121" name="Star: 5 Points 120">
                <a:extLst>
                  <a:ext uri="{FF2B5EF4-FFF2-40B4-BE49-F238E27FC236}">
                    <a16:creationId xmlns="" xmlns:a16="http://schemas.microsoft.com/office/drawing/2014/main" id="{A43E9598-090E-4CE4-B8BC-DA7DFED3EFC9}"/>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 xmlns:a16="http://schemas.microsoft.com/office/drawing/2014/main" id="{4E41CC59-06ED-451C-9C1B-0AE80E28422E}"/>
                  </a:ext>
                </a:extLst>
              </p:cNvPr>
              <p:cNvCxnSpPr>
                <a:stCxn id="121"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 xmlns:a16="http://schemas.microsoft.com/office/drawing/2014/main" id="{AE368F3A-E621-467B-91E8-B56E4F588CA4}"/>
                </a:ext>
              </a:extLst>
            </p:cNvPr>
            <p:cNvGrpSpPr/>
            <p:nvPr/>
          </p:nvGrpSpPr>
          <p:grpSpPr>
            <a:xfrm>
              <a:off x="11014812" y="-1244675"/>
              <a:ext cx="302735" cy="2636812"/>
              <a:chOff x="10668000" y="5535637"/>
              <a:chExt cx="302735" cy="2636812"/>
            </a:xfrm>
            <a:grpFill/>
          </p:grpSpPr>
          <p:sp>
            <p:nvSpPr>
              <p:cNvPr id="119" name="Star: 5 Points 118">
                <a:extLst>
                  <a:ext uri="{FF2B5EF4-FFF2-40B4-BE49-F238E27FC236}">
                    <a16:creationId xmlns="" xmlns:a16="http://schemas.microsoft.com/office/drawing/2014/main" id="{E5A8BE40-C62F-4ACF-A9A6-22A5BDDB3C26}"/>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 xmlns:a16="http://schemas.microsoft.com/office/drawing/2014/main" id="{A524864C-7A2D-454B-9251-DFABF362A44C}"/>
                  </a:ext>
                </a:extLst>
              </p:cNvPr>
              <p:cNvCxnSpPr>
                <a:stCxn id="119"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 xmlns:a16="http://schemas.microsoft.com/office/drawing/2014/main" id="{33EAA515-5FB4-4884-B2B3-59849E5733C4}"/>
                </a:ext>
              </a:extLst>
            </p:cNvPr>
            <p:cNvGrpSpPr/>
            <p:nvPr/>
          </p:nvGrpSpPr>
          <p:grpSpPr>
            <a:xfrm>
              <a:off x="11428144" y="-1749071"/>
              <a:ext cx="302735" cy="2636812"/>
              <a:chOff x="10668000" y="5535637"/>
              <a:chExt cx="302735" cy="2636812"/>
            </a:xfrm>
            <a:grpFill/>
          </p:grpSpPr>
          <p:sp>
            <p:nvSpPr>
              <p:cNvPr id="117" name="Star: 5 Points 116">
                <a:extLst>
                  <a:ext uri="{FF2B5EF4-FFF2-40B4-BE49-F238E27FC236}">
                    <a16:creationId xmlns="" xmlns:a16="http://schemas.microsoft.com/office/drawing/2014/main" id="{53566516-98C6-464F-9AFA-4BAB7205D5D6}"/>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 xmlns:a16="http://schemas.microsoft.com/office/drawing/2014/main" id="{7AC57FE5-8585-4E9F-9E66-1801BEC0AB08}"/>
                  </a:ext>
                </a:extLst>
              </p:cNvPr>
              <p:cNvCxnSpPr>
                <a:stCxn id="117"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 xmlns:a16="http://schemas.microsoft.com/office/drawing/2014/main" id="{A0C6F689-F571-4281-BDAB-0881895BFA28}"/>
                </a:ext>
              </a:extLst>
            </p:cNvPr>
            <p:cNvGrpSpPr/>
            <p:nvPr/>
          </p:nvGrpSpPr>
          <p:grpSpPr>
            <a:xfrm>
              <a:off x="11841476" y="-1535280"/>
              <a:ext cx="302735" cy="3253833"/>
              <a:chOff x="10668000" y="4918616"/>
              <a:chExt cx="302735" cy="3253833"/>
            </a:xfrm>
            <a:grpFill/>
          </p:grpSpPr>
          <p:sp>
            <p:nvSpPr>
              <p:cNvPr id="115" name="Star: 5 Points 114">
                <a:extLst>
                  <a:ext uri="{FF2B5EF4-FFF2-40B4-BE49-F238E27FC236}">
                    <a16:creationId xmlns="" xmlns:a16="http://schemas.microsoft.com/office/drawing/2014/main" id="{552D093F-927B-48A6-8D94-CACF71744756}"/>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 xmlns:a16="http://schemas.microsoft.com/office/drawing/2014/main" id="{02DB462B-7632-4CD3-870F-0B184E7A6EF8}"/>
                  </a:ext>
                </a:extLst>
              </p:cNvPr>
              <p:cNvCxnSpPr>
                <a:cxnSpLocks/>
                <a:stCxn id="115" idx="0"/>
              </p:cNvCxnSpPr>
              <p:nvPr/>
            </p:nvCxnSpPr>
            <p:spPr>
              <a:xfrm flipH="1" flipV="1">
                <a:off x="10799139" y="4918616"/>
                <a:ext cx="20229" cy="2951098"/>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0" name="Picture 69">
            <a:extLst>
              <a:ext uri="{FF2B5EF4-FFF2-40B4-BE49-F238E27FC236}">
                <a16:creationId xmlns="" xmlns:a16="http://schemas.microsoft.com/office/drawing/2014/main" id="{5902B49E-9338-45D1-A2EF-7A416B857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871" y="2943572"/>
            <a:ext cx="1192068" cy="1685925"/>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 xmlns:a16="http://schemas.microsoft.com/office/drawing/2014/main" id="{44FD9A99-8FCD-499B-9125-E6302757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55" y="4579808"/>
            <a:ext cx="1123950" cy="1685925"/>
          </a:xfrm>
          <a:prstGeom prst="rect">
            <a:avLst/>
          </a:prstGeom>
          <a:effectLst>
            <a:outerShdw blurRad="50800" dist="38100" dir="2700000" algn="tl" rotWithShape="0">
              <a:prstClr val="black">
                <a:alpha val="40000"/>
              </a:prstClr>
            </a:outerShdw>
          </a:effectLst>
        </p:spPr>
      </p:pic>
      <p:pic>
        <p:nvPicPr>
          <p:cNvPr id="76" name="Picture 75">
            <a:extLst>
              <a:ext uri="{FF2B5EF4-FFF2-40B4-BE49-F238E27FC236}">
                <a16:creationId xmlns="" xmlns:a16="http://schemas.microsoft.com/office/drawing/2014/main" id="{A3C08CED-0EB5-457F-ABCC-387B9F2DFE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70" y="1092776"/>
            <a:ext cx="1158491" cy="1737737"/>
          </a:xfrm>
          <a:prstGeom prst="rect">
            <a:avLst/>
          </a:prstGeom>
          <a:effectLst>
            <a:outerShdw blurRad="50800" dist="38100" dir="2700000" algn="tl" rotWithShape="0">
              <a:prstClr val="black">
                <a:alpha val="40000"/>
              </a:prstClr>
            </a:outerShdw>
          </a:effectLst>
        </p:spPr>
      </p:pic>
      <p:sp>
        <p:nvSpPr>
          <p:cNvPr id="6" name="Rectangle 5"/>
          <p:cNvSpPr/>
          <p:nvPr/>
        </p:nvSpPr>
        <p:spPr>
          <a:xfrm>
            <a:off x="4299887" y="-16299"/>
            <a:ext cx="3935693" cy="861774"/>
          </a:xfrm>
          <a:prstGeom prst="rect">
            <a:avLst/>
          </a:prstGeom>
        </p:spPr>
        <p:txBody>
          <a:bodyPr wrap="none">
            <a:spAutoFit/>
          </a:bodyPr>
          <a:lstStyle/>
          <a:p>
            <a:r>
              <a:rPr lang="en-US" sz="5000" smtClean="0">
                <a:effectLst>
                  <a:outerShdw dist="38100" dir="2700000" algn="tl" rotWithShape="0">
                    <a:srgbClr val="E3B19A"/>
                  </a:outerShdw>
                </a:effectLst>
                <a:latin typeface="Amatemora" panose="02000500000000000000" pitchFamily="2" charset="0"/>
              </a:rPr>
              <a:t>Câu hỏi &amp; bài tập</a:t>
            </a:r>
            <a:endParaRPr lang="en-US" sz="5000">
              <a:effectLst>
                <a:outerShdw dist="38100" dir="2700000" algn="tl" rotWithShape="0">
                  <a:srgbClr val="E3B19A"/>
                </a:outerShdw>
              </a:effectLst>
              <a:latin typeface="Amatemora" panose="02000500000000000000" pitchFamily="2" charset="0"/>
            </a:endParaRPr>
          </a:p>
        </p:txBody>
      </p:sp>
    </p:spTree>
    <p:extLst>
      <p:ext uri="{BB962C8B-B14F-4D97-AF65-F5344CB8AC3E}">
        <p14:creationId xmlns:p14="http://schemas.microsoft.com/office/powerpoint/2010/main" val="2269438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par>
                          <p:cTn id="16" fill="hold">
                            <p:stCondLst>
                              <p:cond delay="1500"/>
                            </p:stCondLst>
                            <p:childTnLst>
                              <p:par>
                                <p:cTn id="17" presetID="17" presetClass="entr" presetSubtype="8"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ppt_x</p:attrName>
                                        </p:attrNameLst>
                                      </p:cBhvr>
                                      <p:tavLst>
                                        <p:tav tm="0">
                                          <p:val>
                                            <p:strVal val="#ppt_x-#ppt_w/2"/>
                                          </p:val>
                                        </p:tav>
                                        <p:tav tm="100000">
                                          <p:val>
                                            <p:strVal val="#ppt_x"/>
                                          </p:val>
                                        </p:tav>
                                      </p:tavLst>
                                    </p:anim>
                                    <p:anim calcmode="lin" valueType="num">
                                      <p:cBhvr>
                                        <p:cTn id="20" dur="500" fill="hold"/>
                                        <p:tgtEl>
                                          <p:spTgt spid="87"/>
                                        </p:tgtEl>
                                        <p:attrNameLst>
                                          <p:attrName>ppt_y</p:attrName>
                                        </p:attrNameLst>
                                      </p:cBhvr>
                                      <p:tavLst>
                                        <p:tav tm="0">
                                          <p:val>
                                            <p:strVal val="#ppt_y"/>
                                          </p:val>
                                        </p:tav>
                                        <p:tav tm="100000">
                                          <p:val>
                                            <p:strVal val="#ppt_y"/>
                                          </p:val>
                                        </p:tav>
                                      </p:tavLst>
                                    </p:anim>
                                    <p:anim calcmode="lin" valueType="num">
                                      <p:cBhvr>
                                        <p:cTn id="21" dur="500" fill="hold"/>
                                        <p:tgtEl>
                                          <p:spTgt spid="87"/>
                                        </p:tgtEl>
                                        <p:attrNameLst>
                                          <p:attrName>ppt_w</p:attrName>
                                        </p:attrNameLst>
                                      </p:cBhvr>
                                      <p:tavLst>
                                        <p:tav tm="0">
                                          <p:val>
                                            <p:fltVal val="0"/>
                                          </p:val>
                                        </p:tav>
                                        <p:tav tm="100000">
                                          <p:val>
                                            <p:strVal val="#ppt_w"/>
                                          </p:val>
                                        </p:tav>
                                      </p:tavLst>
                                    </p:anim>
                                    <p:anim calcmode="lin" valueType="num">
                                      <p:cBhvr>
                                        <p:cTn id="22" dur="500" fill="hold"/>
                                        <p:tgtEl>
                                          <p:spTgt spid="87"/>
                                        </p:tgtEl>
                                        <p:attrNameLst>
                                          <p:attrName>ppt_h</p:attrName>
                                        </p:attrNameLst>
                                      </p:cBhvr>
                                      <p:tavLst>
                                        <p:tav tm="0">
                                          <p:val>
                                            <p:strVal val="#ppt_h"/>
                                          </p:val>
                                        </p:tav>
                                        <p:tav tm="100000">
                                          <p:val>
                                            <p:strVal val="#ppt_h"/>
                                          </p:val>
                                        </p:tav>
                                      </p:tavLst>
                                    </p:anim>
                                  </p:childTnLst>
                                </p:cTn>
                              </p:par>
                              <p:par>
                                <p:cTn id="23" presetID="17"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ppt_w/2"/>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strVal val="#ppt_h"/>
                                          </p:val>
                                        </p:tav>
                                        <p:tav tm="100000">
                                          <p:val>
                                            <p:strVal val="#ppt_h"/>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p:cTn id="32" dur="500" fill="hold"/>
                                        <p:tgtEl>
                                          <p:spTgt spid="76"/>
                                        </p:tgtEl>
                                        <p:attrNameLst>
                                          <p:attrName>ppt_w</p:attrName>
                                        </p:attrNameLst>
                                      </p:cBhvr>
                                      <p:tavLst>
                                        <p:tav tm="0">
                                          <p:val>
                                            <p:fltVal val="0"/>
                                          </p:val>
                                        </p:tav>
                                        <p:tav tm="100000">
                                          <p:val>
                                            <p:strVal val="#ppt_w"/>
                                          </p:val>
                                        </p:tav>
                                      </p:tavLst>
                                    </p:anim>
                                    <p:anim calcmode="lin" valueType="num">
                                      <p:cBhvr>
                                        <p:cTn id="33" dur="500" fill="hold"/>
                                        <p:tgtEl>
                                          <p:spTgt spid="76"/>
                                        </p:tgtEl>
                                        <p:attrNameLst>
                                          <p:attrName>ppt_h</p:attrName>
                                        </p:attrNameLst>
                                      </p:cBhvr>
                                      <p:tavLst>
                                        <p:tav tm="0">
                                          <p:val>
                                            <p:fltVal val="0"/>
                                          </p:val>
                                        </p:tav>
                                        <p:tav tm="100000">
                                          <p:val>
                                            <p:strVal val="#ppt_h"/>
                                          </p:val>
                                        </p:tav>
                                      </p:tavLst>
                                    </p:anim>
                                    <p:animEffect transition="in" filter="fade">
                                      <p:cBhvr>
                                        <p:cTn id="34" dur="500"/>
                                        <p:tgtEl>
                                          <p:spTgt spid="76"/>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childTnLst>
                          </p:cTn>
                        </p:par>
                        <p:par>
                          <p:cTn id="39" fill="hold">
                            <p:stCondLst>
                              <p:cond delay="3000"/>
                            </p:stCondLst>
                            <p:childTnLst>
                              <p:par>
                                <p:cTn id="40" presetID="16" presetClass="entr" presetSubtype="37" fill="hold" nodeType="after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barn(outVertical)">
                                      <p:cBhvr>
                                        <p:cTn id="42" dur="500"/>
                                        <p:tgtEl>
                                          <p:spTgt spid="90"/>
                                        </p:tgtEl>
                                      </p:cBhvr>
                                    </p:animEffect>
                                  </p:childTnLst>
                                </p:cTn>
                              </p:par>
                            </p:childTnLst>
                          </p:cTn>
                        </p:par>
                        <p:par>
                          <p:cTn id="43" fill="hold">
                            <p:stCondLst>
                              <p:cond delay="3500"/>
                            </p:stCondLst>
                            <p:childTnLst>
                              <p:par>
                                <p:cTn id="44" presetID="17"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ppt_x</p:attrName>
                                        </p:attrNameLst>
                                      </p:cBhvr>
                                      <p:tavLst>
                                        <p:tav tm="0">
                                          <p:val>
                                            <p:strVal val="#ppt_x-#ppt_w/2"/>
                                          </p:val>
                                        </p:tav>
                                        <p:tav tm="100000">
                                          <p:val>
                                            <p:strVal val="#ppt_x"/>
                                          </p:val>
                                        </p:tav>
                                      </p:tavLst>
                                    </p:anim>
                                    <p:anim calcmode="lin" valueType="num">
                                      <p:cBhvr>
                                        <p:cTn id="47" dur="500" fill="hold"/>
                                        <p:tgtEl>
                                          <p:spTgt spid="3"/>
                                        </p:tgtEl>
                                        <p:attrNameLst>
                                          <p:attrName>ppt_y</p:attrName>
                                        </p:attrNameLst>
                                      </p:cBhvr>
                                      <p:tavLst>
                                        <p:tav tm="0">
                                          <p:val>
                                            <p:strVal val="#ppt_y"/>
                                          </p:val>
                                        </p:tav>
                                        <p:tav tm="100000">
                                          <p:val>
                                            <p:strVal val="#ppt_y"/>
                                          </p:val>
                                        </p:tav>
                                      </p:tavLst>
                                    </p:anim>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strVal val="#ppt_h"/>
                                          </p:val>
                                        </p:tav>
                                        <p:tav tm="100000">
                                          <p:val>
                                            <p:strVal val="#ppt_h"/>
                                          </p:val>
                                        </p:tav>
                                      </p:tavLst>
                                    </p:anim>
                                  </p:childTnLst>
                                </p:cTn>
                              </p:par>
                              <p:par>
                                <p:cTn id="50" presetID="17" presetClass="entr" presetSubtype="2" fill="hold" grpId="0" nodeType="withEffect">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cBhvr>
                                        <p:cTn id="52" dur="500" fill="hold"/>
                                        <p:tgtEl>
                                          <p:spTgt spid="88"/>
                                        </p:tgtEl>
                                        <p:attrNameLst>
                                          <p:attrName>ppt_x</p:attrName>
                                        </p:attrNameLst>
                                      </p:cBhvr>
                                      <p:tavLst>
                                        <p:tav tm="0">
                                          <p:val>
                                            <p:strVal val="#ppt_x+#ppt_w/2"/>
                                          </p:val>
                                        </p:tav>
                                        <p:tav tm="100000">
                                          <p:val>
                                            <p:strVal val="#ppt_x"/>
                                          </p:val>
                                        </p:tav>
                                      </p:tavLst>
                                    </p:anim>
                                    <p:anim calcmode="lin" valueType="num">
                                      <p:cBhvr>
                                        <p:cTn id="53" dur="500" fill="hold"/>
                                        <p:tgtEl>
                                          <p:spTgt spid="88"/>
                                        </p:tgtEl>
                                        <p:attrNameLst>
                                          <p:attrName>ppt_y</p:attrName>
                                        </p:attrNameLst>
                                      </p:cBhvr>
                                      <p:tavLst>
                                        <p:tav tm="0">
                                          <p:val>
                                            <p:strVal val="#ppt_y"/>
                                          </p:val>
                                        </p:tav>
                                        <p:tav tm="100000">
                                          <p:val>
                                            <p:strVal val="#ppt_y"/>
                                          </p:val>
                                        </p:tav>
                                      </p:tavLst>
                                    </p:anim>
                                    <p:anim calcmode="lin" valueType="num">
                                      <p:cBhvr>
                                        <p:cTn id="54" dur="500" fill="hold"/>
                                        <p:tgtEl>
                                          <p:spTgt spid="88"/>
                                        </p:tgtEl>
                                        <p:attrNameLst>
                                          <p:attrName>ppt_w</p:attrName>
                                        </p:attrNameLst>
                                      </p:cBhvr>
                                      <p:tavLst>
                                        <p:tav tm="0">
                                          <p:val>
                                            <p:fltVal val="0"/>
                                          </p:val>
                                        </p:tav>
                                        <p:tav tm="100000">
                                          <p:val>
                                            <p:strVal val="#ppt_w"/>
                                          </p:val>
                                        </p:tav>
                                      </p:tavLst>
                                    </p:anim>
                                    <p:anim calcmode="lin" valueType="num">
                                      <p:cBhvr>
                                        <p:cTn id="55" dur="500" fill="hold"/>
                                        <p:tgtEl>
                                          <p:spTgt spid="88"/>
                                        </p:tgtEl>
                                        <p:attrNameLst>
                                          <p:attrName>ppt_h</p:attrName>
                                        </p:attrNameLst>
                                      </p:cBhvr>
                                      <p:tavLst>
                                        <p:tav tm="0">
                                          <p:val>
                                            <p:strVal val="#ppt_h"/>
                                          </p:val>
                                        </p:tav>
                                        <p:tav tm="100000">
                                          <p:val>
                                            <p:strVal val="#ppt_h"/>
                                          </p:val>
                                        </p:tav>
                                      </p:tavLst>
                                    </p:anim>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p:cTn id="59" dur="500" fill="hold"/>
                                        <p:tgtEl>
                                          <p:spTgt spid="70"/>
                                        </p:tgtEl>
                                        <p:attrNameLst>
                                          <p:attrName>ppt_w</p:attrName>
                                        </p:attrNameLst>
                                      </p:cBhvr>
                                      <p:tavLst>
                                        <p:tav tm="0">
                                          <p:val>
                                            <p:fltVal val="0"/>
                                          </p:val>
                                        </p:tav>
                                        <p:tav tm="100000">
                                          <p:val>
                                            <p:strVal val="#ppt_w"/>
                                          </p:val>
                                        </p:tav>
                                      </p:tavLst>
                                    </p:anim>
                                    <p:anim calcmode="lin" valueType="num">
                                      <p:cBhvr>
                                        <p:cTn id="60" dur="500" fill="hold"/>
                                        <p:tgtEl>
                                          <p:spTgt spid="70"/>
                                        </p:tgtEl>
                                        <p:attrNameLst>
                                          <p:attrName>ppt_h</p:attrName>
                                        </p:attrNameLst>
                                      </p:cBhvr>
                                      <p:tavLst>
                                        <p:tav tm="0">
                                          <p:val>
                                            <p:fltVal val="0"/>
                                          </p:val>
                                        </p:tav>
                                        <p:tav tm="100000">
                                          <p:val>
                                            <p:strVal val="#ppt_h"/>
                                          </p:val>
                                        </p:tav>
                                      </p:tavLst>
                                    </p:anim>
                                    <p:animEffect transition="in" filter="fade">
                                      <p:cBhvr>
                                        <p:cTn id="61" dur="500"/>
                                        <p:tgtEl>
                                          <p:spTgt spid="70"/>
                                        </p:tgtEl>
                                      </p:cBhvr>
                                    </p:animEffect>
                                  </p:childTnLst>
                                </p:cTn>
                              </p:par>
                            </p:childTnLst>
                          </p:cTn>
                        </p:par>
                        <p:par>
                          <p:cTn id="62" fill="hold">
                            <p:stCondLst>
                              <p:cond delay="4500"/>
                            </p:stCondLst>
                            <p:childTnLst>
                              <p:par>
                                <p:cTn id="63" presetID="10" presetClass="entr" presetSubtype="0" fill="hold" grpId="0" nodeType="after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fade">
                                      <p:cBhvr>
                                        <p:cTn id="65" dur="500"/>
                                        <p:tgtEl>
                                          <p:spTgt spid="99"/>
                                        </p:tgtEl>
                                      </p:cBhvr>
                                    </p:animEffect>
                                  </p:childTnLst>
                                </p:cTn>
                              </p:par>
                            </p:childTnLst>
                          </p:cTn>
                        </p:par>
                        <p:par>
                          <p:cTn id="66" fill="hold">
                            <p:stCondLst>
                              <p:cond delay="5000"/>
                            </p:stCondLst>
                            <p:childTnLst>
                              <p:par>
                                <p:cTn id="67" presetID="16" presetClass="entr" presetSubtype="37" fill="hold" nodeType="after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barn(outVertical)">
                                      <p:cBhvr>
                                        <p:cTn id="69" dur="500"/>
                                        <p:tgtEl>
                                          <p:spTgt spid="95"/>
                                        </p:tgtEl>
                                      </p:cBhvr>
                                    </p:animEffect>
                                  </p:childTnLst>
                                </p:cTn>
                              </p:par>
                            </p:childTnLst>
                          </p:cTn>
                        </p:par>
                        <p:par>
                          <p:cTn id="70" fill="hold">
                            <p:stCondLst>
                              <p:cond delay="5500"/>
                            </p:stCondLst>
                            <p:childTnLst>
                              <p:par>
                                <p:cTn id="71" presetID="17" presetClass="entr" presetSubtype="8" fill="hold" grpId="0" nodeType="afterEffect">
                                  <p:stCondLst>
                                    <p:cond delay="0"/>
                                  </p:stCondLst>
                                  <p:childTnLst>
                                    <p:set>
                                      <p:cBhvr>
                                        <p:cTn id="72" dur="1" fill="hold">
                                          <p:stCondLst>
                                            <p:cond delay="0"/>
                                          </p:stCondLst>
                                        </p:cTn>
                                        <p:tgtEl>
                                          <p:spTgt spid="89"/>
                                        </p:tgtEl>
                                        <p:attrNameLst>
                                          <p:attrName>style.visibility</p:attrName>
                                        </p:attrNameLst>
                                      </p:cBhvr>
                                      <p:to>
                                        <p:strVal val="visible"/>
                                      </p:to>
                                    </p:set>
                                    <p:anim calcmode="lin" valueType="num">
                                      <p:cBhvr>
                                        <p:cTn id="73" dur="500" fill="hold"/>
                                        <p:tgtEl>
                                          <p:spTgt spid="89"/>
                                        </p:tgtEl>
                                        <p:attrNameLst>
                                          <p:attrName>ppt_x</p:attrName>
                                        </p:attrNameLst>
                                      </p:cBhvr>
                                      <p:tavLst>
                                        <p:tav tm="0">
                                          <p:val>
                                            <p:strVal val="#ppt_x-#ppt_w/2"/>
                                          </p:val>
                                        </p:tav>
                                        <p:tav tm="100000">
                                          <p:val>
                                            <p:strVal val="#ppt_x"/>
                                          </p:val>
                                        </p:tav>
                                      </p:tavLst>
                                    </p:anim>
                                    <p:anim calcmode="lin" valueType="num">
                                      <p:cBhvr>
                                        <p:cTn id="74" dur="500" fill="hold"/>
                                        <p:tgtEl>
                                          <p:spTgt spid="89"/>
                                        </p:tgtEl>
                                        <p:attrNameLst>
                                          <p:attrName>ppt_y</p:attrName>
                                        </p:attrNameLst>
                                      </p:cBhvr>
                                      <p:tavLst>
                                        <p:tav tm="0">
                                          <p:val>
                                            <p:strVal val="#ppt_y"/>
                                          </p:val>
                                        </p:tav>
                                        <p:tav tm="100000">
                                          <p:val>
                                            <p:strVal val="#ppt_y"/>
                                          </p:val>
                                        </p:tav>
                                      </p:tavLst>
                                    </p:anim>
                                    <p:anim calcmode="lin" valueType="num">
                                      <p:cBhvr>
                                        <p:cTn id="75" dur="500" fill="hold"/>
                                        <p:tgtEl>
                                          <p:spTgt spid="89"/>
                                        </p:tgtEl>
                                        <p:attrNameLst>
                                          <p:attrName>ppt_w</p:attrName>
                                        </p:attrNameLst>
                                      </p:cBhvr>
                                      <p:tavLst>
                                        <p:tav tm="0">
                                          <p:val>
                                            <p:fltVal val="0"/>
                                          </p:val>
                                        </p:tav>
                                        <p:tav tm="100000">
                                          <p:val>
                                            <p:strVal val="#ppt_w"/>
                                          </p:val>
                                        </p:tav>
                                      </p:tavLst>
                                    </p:anim>
                                    <p:anim calcmode="lin" valueType="num">
                                      <p:cBhvr>
                                        <p:cTn id="76" dur="500" fill="hold"/>
                                        <p:tgtEl>
                                          <p:spTgt spid="89"/>
                                        </p:tgtEl>
                                        <p:attrNameLst>
                                          <p:attrName>ppt_h</p:attrName>
                                        </p:attrNameLst>
                                      </p:cBhvr>
                                      <p:tavLst>
                                        <p:tav tm="0">
                                          <p:val>
                                            <p:strVal val="#ppt_h"/>
                                          </p:val>
                                        </p:tav>
                                        <p:tav tm="100000">
                                          <p:val>
                                            <p:strVal val="#ppt_h"/>
                                          </p:val>
                                        </p:tav>
                                      </p:tavLst>
                                    </p:anim>
                                  </p:childTnLst>
                                </p:cTn>
                              </p:par>
                              <p:par>
                                <p:cTn id="77" presetID="17" presetClass="entr" presetSubtype="2"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ppt_x</p:attrName>
                                        </p:attrNameLst>
                                      </p:cBhvr>
                                      <p:tavLst>
                                        <p:tav tm="0">
                                          <p:val>
                                            <p:strVal val="#ppt_x+#ppt_w/2"/>
                                          </p:val>
                                        </p:tav>
                                        <p:tav tm="100000">
                                          <p:val>
                                            <p:strVal val="#ppt_x"/>
                                          </p:val>
                                        </p:tav>
                                      </p:tavLst>
                                    </p:anim>
                                    <p:anim calcmode="lin" valueType="num">
                                      <p:cBhvr>
                                        <p:cTn id="80" dur="500" fill="hold"/>
                                        <p:tgtEl>
                                          <p:spTgt spid="4"/>
                                        </p:tgtEl>
                                        <p:attrNameLst>
                                          <p:attrName>ppt_y</p:attrName>
                                        </p:attrNameLst>
                                      </p:cBhvr>
                                      <p:tavLst>
                                        <p:tav tm="0">
                                          <p:val>
                                            <p:strVal val="#ppt_y"/>
                                          </p:val>
                                        </p:tav>
                                        <p:tav tm="100000">
                                          <p:val>
                                            <p:strVal val="#ppt_y"/>
                                          </p:val>
                                        </p:tav>
                                      </p:tavLst>
                                    </p:anim>
                                    <p:anim calcmode="lin" valueType="num">
                                      <p:cBhvr>
                                        <p:cTn id="81" dur="500" fill="hold"/>
                                        <p:tgtEl>
                                          <p:spTgt spid="4"/>
                                        </p:tgtEl>
                                        <p:attrNameLst>
                                          <p:attrName>ppt_w</p:attrName>
                                        </p:attrNameLst>
                                      </p:cBhvr>
                                      <p:tavLst>
                                        <p:tav tm="0">
                                          <p:val>
                                            <p:fltVal val="0"/>
                                          </p:val>
                                        </p:tav>
                                        <p:tav tm="100000">
                                          <p:val>
                                            <p:strVal val="#ppt_w"/>
                                          </p:val>
                                        </p:tav>
                                      </p:tavLst>
                                    </p:anim>
                                    <p:anim calcmode="lin" valueType="num">
                                      <p:cBhvr>
                                        <p:cTn id="82" dur="500" fill="hold"/>
                                        <p:tgtEl>
                                          <p:spTgt spid="4"/>
                                        </p:tgtEl>
                                        <p:attrNameLst>
                                          <p:attrName>ppt_h</p:attrName>
                                        </p:attrNameLst>
                                      </p:cBhvr>
                                      <p:tavLst>
                                        <p:tav tm="0">
                                          <p:val>
                                            <p:strVal val="#ppt_h"/>
                                          </p:val>
                                        </p:tav>
                                        <p:tav tm="100000">
                                          <p:val>
                                            <p:strVal val="#ppt_h"/>
                                          </p:val>
                                        </p:tav>
                                      </p:tavLst>
                                    </p:anim>
                                  </p:childTnLst>
                                </p:cTn>
                              </p:par>
                            </p:childTnLst>
                          </p:cTn>
                        </p:par>
                        <p:par>
                          <p:cTn id="83" fill="hold">
                            <p:stCondLst>
                              <p:cond delay="6000"/>
                            </p:stCondLst>
                            <p:childTnLst>
                              <p:par>
                                <p:cTn id="84" presetID="53" presetClass="entr" presetSubtype="16" fill="hold" nodeType="afterEffect">
                                  <p:stCondLst>
                                    <p:cond delay="0"/>
                                  </p:stCondLst>
                                  <p:childTnLst>
                                    <p:set>
                                      <p:cBhvr>
                                        <p:cTn id="85" dur="1" fill="hold">
                                          <p:stCondLst>
                                            <p:cond delay="0"/>
                                          </p:stCondLst>
                                        </p:cTn>
                                        <p:tgtEl>
                                          <p:spTgt spid="74"/>
                                        </p:tgtEl>
                                        <p:attrNameLst>
                                          <p:attrName>style.visibility</p:attrName>
                                        </p:attrNameLst>
                                      </p:cBhvr>
                                      <p:to>
                                        <p:strVal val="visible"/>
                                      </p:to>
                                    </p:set>
                                    <p:anim calcmode="lin" valueType="num">
                                      <p:cBhvr>
                                        <p:cTn id="86" dur="500" fill="hold"/>
                                        <p:tgtEl>
                                          <p:spTgt spid="74"/>
                                        </p:tgtEl>
                                        <p:attrNameLst>
                                          <p:attrName>ppt_w</p:attrName>
                                        </p:attrNameLst>
                                      </p:cBhvr>
                                      <p:tavLst>
                                        <p:tav tm="0">
                                          <p:val>
                                            <p:fltVal val="0"/>
                                          </p:val>
                                        </p:tav>
                                        <p:tav tm="100000">
                                          <p:val>
                                            <p:strVal val="#ppt_w"/>
                                          </p:val>
                                        </p:tav>
                                      </p:tavLst>
                                    </p:anim>
                                    <p:anim calcmode="lin" valueType="num">
                                      <p:cBhvr>
                                        <p:cTn id="87" dur="500" fill="hold"/>
                                        <p:tgtEl>
                                          <p:spTgt spid="74"/>
                                        </p:tgtEl>
                                        <p:attrNameLst>
                                          <p:attrName>ppt_h</p:attrName>
                                        </p:attrNameLst>
                                      </p:cBhvr>
                                      <p:tavLst>
                                        <p:tav tm="0">
                                          <p:val>
                                            <p:fltVal val="0"/>
                                          </p:val>
                                        </p:tav>
                                        <p:tav tm="100000">
                                          <p:val>
                                            <p:strVal val="#ppt_h"/>
                                          </p:val>
                                        </p:tav>
                                      </p:tavLst>
                                    </p:anim>
                                    <p:animEffect transition="in" filter="fade">
                                      <p:cBhvr>
                                        <p:cTn id="88" dur="500"/>
                                        <p:tgtEl>
                                          <p:spTgt spid="74"/>
                                        </p:tgtEl>
                                      </p:cBhvr>
                                    </p:animEffect>
                                  </p:childTnLst>
                                </p:cTn>
                              </p:par>
                            </p:childTnLst>
                          </p:cTn>
                        </p:par>
                        <p:par>
                          <p:cTn id="89" fill="hold">
                            <p:stCondLst>
                              <p:cond delay="6500"/>
                            </p:stCondLst>
                            <p:childTnLst>
                              <p:par>
                                <p:cTn id="90" presetID="47" presetClass="entr" presetSubtype="0" fill="hold" nodeType="afterEffect">
                                  <p:stCondLst>
                                    <p:cond delay="0"/>
                                  </p:stCondLst>
                                  <p:childTnLst>
                                    <p:set>
                                      <p:cBhvr>
                                        <p:cTn id="91" dur="1" fill="hold">
                                          <p:stCondLst>
                                            <p:cond delay="0"/>
                                          </p:stCondLst>
                                        </p:cTn>
                                        <p:tgtEl>
                                          <p:spTgt spid="107"/>
                                        </p:tgtEl>
                                        <p:attrNameLst>
                                          <p:attrName>style.visibility</p:attrName>
                                        </p:attrNameLst>
                                      </p:cBhvr>
                                      <p:to>
                                        <p:strVal val="visible"/>
                                      </p:to>
                                    </p:set>
                                    <p:animEffect transition="in" filter="fade">
                                      <p:cBhvr>
                                        <p:cTn id="92" dur="1000"/>
                                        <p:tgtEl>
                                          <p:spTgt spid="107"/>
                                        </p:tgtEl>
                                      </p:cBhvr>
                                    </p:animEffect>
                                    <p:anim calcmode="lin" valueType="num">
                                      <p:cBhvr>
                                        <p:cTn id="93" dur="1000" fill="hold"/>
                                        <p:tgtEl>
                                          <p:spTgt spid="107"/>
                                        </p:tgtEl>
                                        <p:attrNameLst>
                                          <p:attrName>ppt_x</p:attrName>
                                        </p:attrNameLst>
                                      </p:cBhvr>
                                      <p:tavLst>
                                        <p:tav tm="0">
                                          <p:val>
                                            <p:strVal val="#ppt_x"/>
                                          </p:val>
                                        </p:tav>
                                        <p:tav tm="100000">
                                          <p:val>
                                            <p:strVal val="#ppt_x"/>
                                          </p:val>
                                        </p:tav>
                                      </p:tavLst>
                                    </p:anim>
                                    <p:anim calcmode="lin" valueType="num">
                                      <p:cBhvr>
                                        <p:cTn id="94"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7" grpId="0" animBg="1"/>
      <p:bldP spid="98" grpId="0" animBg="1"/>
      <p:bldP spid="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 xmlns:a16="http://schemas.microsoft.com/office/drawing/2014/main" id="{890A2780-2E33-4E5F-9989-6C96668F42EB}"/>
              </a:ext>
            </a:extLst>
          </p:cNvPr>
          <p:cNvGrpSpPr/>
          <p:nvPr/>
        </p:nvGrpSpPr>
        <p:grpSpPr>
          <a:xfrm>
            <a:off x="2077255" y="1099781"/>
            <a:ext cx="8745632" cy="2356776"/>
            <a:chOff x="6489688" y="2258290"/>
            <a:chExt cx="7913284" cy="2914960"/>
          </a:xfrm>
        </p:grpSpPr>
        <p:sp>
          <p:nvSpPr>
            <p:cNvPr id="58" name="Rectangle: Folded Corner 57">
              <a:extLst>
                <a:ext uri="{FF2B5EF4-FFF2-40B4-BE49-F238E27FC236}">
                  <a16:creationId xmlns="" xmlns:a16="http://schemas.microsoft.com/office/drawing/2014/main" id="{519E28FC-47AD-4DD0-B0F9-9AC021C7C912}"/>
                </a:ext>
              </a:extLst>
            </p:cNvPr>
            <p:cNvSpPr/>
            <p:nvPr/>
          </p:nvSpPr>
          <p:spPr>
            <a:xfrm>
              <a:off x="6489688" y="2258291"/>
              <a:ext cx="7913284" cy="2914959"/>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 xmlns:a16="http://schemas.microsoft.com/office/drawing/2014/main" id="{375A347C-0AA8-4B4A-8B55-FBA75B3A39A7}"/>
                </a:ext>
              </a:extLst>
            </p:cNvPr>
            <p:cNvGrpSpPr/>
            <p:nvPr/>
          </p:nvGrpSpPr>
          <p:grpSpPr>
            <a:xfrm>
              <a:off x="6489689" y="2258290"/>
              <a:ext cx="7913283" cy="2914959"/>
              <a:chOff x="6705600" y="2258291"/>
              <a:chExt cx="7190517" cy="2914959"/>
            </a:xfrm>
          </p:grpSpPr>
          <p:cxnSp>
            <p:nvCxnSpPr>
              <p:cNvPr id="60" name="Straight Connector 59">
                <a:extLst>
                  <a:ext uri="{FF2B5EF4-FFF2-40B4-BE49-F238E27FC236}">
                    <a16:creationId xmlns="" xmlns:a16="http://schemas.microsoft.com/office/drawing/2014/main" id="{E7A1AEEE-5B3D-43C1-BA4D-133E3BF4B16D}"/>
                  </a:ext>
                </a:extLst>
              </p:cNvPr>
              <p:cNvCxnSpPr/>
              <p:nvPr/>
            </p:nvCxnSpPr>
            <p:spPr>
              <a:xfrm>
                <a:off x="670560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F9086685-285F-4C64-9852-35133621D24E}"/>
                  </a:ext>
                </a:extLst>
              </p:cNvPr>
              <p:cNvCxnSpPr/>
              <p:nvPr/>
            </p:nvCxnSpPr>
            <p:spPr>
              <a:xfrm>
                <a:off x="695498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A5FE5914-3189-4596-897F-8870CE8668C6}"/>
                  </a:ext>
                </a:extLst>
              </p:cNvPr>
              <p:cNvCxnSpPr/>
              <p:nvPr/>
            </p:nvCxnSpPr>
            <p:spPr>
              <a:xfrm>
                <a:off x="720436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580F70F1-222E-492A-AEF7-EBE2CBD8732B}"/>
                  </a:ext>
                </a:extLst>
              </p:cNvPr>
              <p:cNvCxnSpPr/>
              <p:nvPr/>
            </p:nvCxnSpPr>
            <p:spPr>
              <a:xfrm>
                <a:off x="745374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6BF097BB-75B5-4361-A4C9-B4D7782F72CA}"/>
                  </a:ext>
                </a:extLst>
              </p:cNvPr>
              <p:cNvCxnSpPr/>
              <p:nvPr/>
            </p:nvCxnSpPr>
            <p:spPr>
              <a:xfrm>
                <a:off x="770312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2DF60A77-D241-4C5C-B58C-A2A0384BDC1C}"/>
                  </a:ext>
                </a:extLst>
              </p:cNvPr>
              <p:cNvCxnSpPr/>
              <p:nvPr/>
            </p:nvCxnSpPr>
            <p:spPr>
              <a:xfrm>
                <a:off x="795251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736A50A2-7B46-4BAC-A09F-910781A8CA87}"/>
                  </a:ext>
                </a:extLst>
              </p:cNvPr>
              <p:cNvCxnSpPr/>
              <p:nvPr/>
            </p:nvCxnSpPr>
            <p:spPr>
              <a:xfrm>
                <a:off x="820189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ECBB5B06-E135-415D-AB8D-5C1252EB4434}"/>
                  </a:ext>
                </a:extLst>
              </p:cNvPr>
              <p:cNvCxnSpPr/>
              <p:nvPr/>
            </p:nvCxnSpPr>
            <p:spPr>
              <a:xfrm>
                <a:off x="845127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7DF2447A-1778-4939-81BB-E998C1DA21F7}"/>
                  </a:ext>
                </a:extLst>
              </p:cNvPr>
              <p:cNvCxnSpPr/>
              <p:nvPr/>
            </p:nvCxnSpPr>
            <p:spPr>
              <a:xfrm>
                <a:off x="870065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89BA4CF4-4DD2-4BE8-94AD-5CD2033761C4}"/>
                  </a:ext>
                </a:extLst>
              </p:cNvPr>
              <p:cNvCxnSpPr/>
              <p:nvPr/>
            </p:nvCxnSpPr>
            <p:spPr>
              <a:xfrm>
                <a:off x="895003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995DC4BC-E56C-4C5E-816A-35A35D8B320D}"/>
                  </a:ext>
                </a:extLst>
              </p:cNvPr>
              <p:cNvCxnSpPr/>
              <p:nvPr/>
            </p:nvCxnSpPr>
            <p:spPr>
              <a:xfrm>
                <a:off x="919942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6A9CE6A8-B71E-4EC3-BD39-4FD5EB78B577}"/>
                  </a:ext>
                </a:extLst>
              </p:cNvPr>
              <p:cNvCxnSpPr/>
              <p:nvPr/>
            </p:nvCxnSpPr>
            <p:spPr>
              <a:xfrm>
                <a:off x="944880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66953797-8B95-4125-B353-7E1E25E94E33}"/>
                  </a:ext>
                </a:extLst>
              </p:cNvPr>
              <p:cNvCxnSpPr/>
              <p:nvPr/>
            </p:nvCxnSpPr>
            <p:spPr>
              <a:xfrm>
                <a:off x="969818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48E691DE-A566-494B-A3DA-F880F8ACD088}"/>
                  </a:ext>
                </a:extLst>
              </p:cNvPr>
              <p:cNvCxnSpPr/>
              <p:nvPr/>
            </p:nvCxnSpPr>
            <p:spPr>
              <a:xfrm>
                <a:off x="994756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1E30FE7-D61F-4B38-B771-67CB7ADA5A5B}"/>
                  </a:ext>
                </a:extLst>
              </p:cNvPr>
              <p:cNvCxnSpPr/>
              <p:nvPr/>
            </p:nvCxnSpPr>
            <p:spPr>
              <a:xfrm>
                <a:off x="1019694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8ACF2A7A-8156-4BB6-9820-F6C97F4B4455}"/>
                  </a:ext>
                </a:extLst>
              </p:cNvPr>
              <p:cNvCxnSpPr/>
              <p:nvPr/>
            </p:nvCxnSpPr>
            <p:spPr>
              <a:xfrm>
                <a:off x="1044633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6DABE4B0-DC5A-4555-B719-586687E484B2}"/>
                  </a:ext>
                </a:extLst>
              </p:cNvPr>
              <p:cNvCxnSpPr/>
              <p:nvPr/>
            </p:nvCxnSpPr>
            <p:spPr>
              <a:xfrm>
                <a:off x="1069571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228EE280-291A-433C-B2AD-A38D590C4EEE}"/>
                  </a:ext>
                </a:extLst>
              </p:cNvPr>
              <p:cNvCxnSpPr/>
              <p:nvPr/>
            </p:nvCxnSpPr>
            <p:spPr>
              <a:xfrm>
                <a:off x="1094509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97D7122C-B4FC-42C5-9D7C-7083161790B5}"/>
                  </a:ext>
                </a:extLst>
              </p:cNvPr>
              <p:cNvCxnSpPr/>
              <p:nvPr/>
            </p:nvCxnSpPr>
            <p:spPr>
              <a:xfrm>
                <a:off x="1119447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4E529704-2A46-418B-91BA-7DE9DCB7FEED}"/>
                  </a:ext>
                </a:extLst>
              </p:cNvPr>
              <p:cNvCxnSpPr/>
              <p:nvPr/>
            </p:nvCxnSpPr>
            <p:spPr>
              <a:xfrm>
                <a:off x="1144385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39B84D13-4EC9-4291-9A36-3CDB766494AB}"/>
                  </a:ext>
                </a:extLst>
              </p:cNvPr>
              <p:cNvCxnSpPr/>
              <p:nvPr/>
            </p:nvCxnSpPr>
            <p:spPr>
              <a:xfrm>
                <a:off x="1169324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2FCA4363-9D35-431F-AE5E-7F879865D681}"/>
                  </a:ext>
                </a:extLst>
              </p:cNvPr>
              <p:cNvCxnSpPr/>
              <p:nvPr/>
            </p:nvCxnSpPr>
            <p:spPr>
              <a:xfrm>
                <a:off x="1194262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BAA6CB8C-DA2D-4EBB-9AEB-7AF50013EDF7}"/>
                  </a:ext>
                </a:extLst>
              </p:cNvPr>
              <p:cNvCxnSpPr/>
              <p:nvPr/>
            </p:nvCxnSpPr>
            <p:spPr>
              <a:xfrm>
                <a:off x="1219200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ECF6DA-C3C5-41EC-8DDA-ADA3D769E076}"/>
                  </a:ext>
                </a:extLst>
              </p:cNvPr>
              <p:cNvCxnSpPr/>
              <p:nvPr/>
            </p:nvCxnSpPr>
            <p:spPr>
              <a:xfrm>
                <a:off x="1244138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BB2F908E-7835-4A08-B597-599042BB2D2B}"/>
                  </a:ext>
                </a:extLst>
              </p:cNvPr>
              <p:cNvCxnSpPr/>
              <p:nvPr/>
            </p:nvCxnSpPr>
            <p:spPr>
              <a:xfrm>
                <a:off x="1269076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7EDC15E1-92A7-4F69-8315-F8DC9D097B80}"/>
                  </a:ext>
                </a:extLst>
              </p:cNvPr>
              <p:cNvCxnSpPr/>
              <p:nvPr/>
            </p:nvCxnSpPr>
            <p:spPr>
              <a:xfrm>
                <a:off x="1294015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EA533BEA-4389-4462-B0BF-4675F64BE9AB}"/>
                  </a:ext>
                </a:extLst>
              </p:cNvPr>
              <p:cNvCxnSpPr/>
              <p:nvPr/>
            </p:nvCxnSpPr>
            <p:spPr>
              <a:xfrm>
                <a:off x="1318953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7459980E-637D-4763-BCAB-BCE33F001C34}"/>
                  </a:ext>
                </a:extLst>
              </p:cNvPr>
              <p:cNvCxnSpPr/>
              <p:nvPr/>
            </p:nvCxnSpPr>
            <p:spPr>
              <a:xfrm>
                <a:off x="1343891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E298240F-75C4-4FC3-9B0A-763007EB5003}"/>
                  </a:ext>
                </a:extLst>
              </p:cNvPr>
              <p:cNvCxnSpPr>
                <a:cxnSpLocks/>
              </p:cNvCxnSpPr>
              <p:nvPr/>
            </p:nvCxnSpPr>
            <p:spPr>
              <a:xfrm>
                <a:off x="13688296" y="2258291"/>
                <a:ext cx="0" cy="23939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EEB1FBA9-4B2D-4E1F-9A66-90A81AE8201B}"/>
                  </a:ext>
                </a:extLst>
              </p:cNvPr>
              <p:cNvCxnSpPr>
                <a:cxnSpLocks/>
              </p:cNvCxnSpPr>
              <p:nvPr/>
            </p:nvCxnSpPr>
            <p:spPr>
              <a:xfrm flipH="1">
                <a:off x="6705601" y="252428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8E73AE44-5AEA-4544-A87A-78816D994292}"/>
                  </a:ext>
                </a:extLst>
              </p:cNvPr>
              <p:cNvCxnSpPr>
                <a:cxnSpLocks/>
              </p:cNvCxnSpPr>
              <p:nvPr/>
            </p:nvCxnSpPr>
            <p:spPr>
              <a:xfrm flipH="1">
                <a:off x="6705602" y="279027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637E9D80-4B4F-41A2-8691-6CEB023DCB9A}"/>
                  </a:ext>
                </a:extLst>
              </p:cNvPr>
              <p:cNvCxnSpPr>
                <a:cxnSpLocks/>
              </p:cNvCxnSpPr>
              <p:nvPr/>
            </p:nvCxnSpPr>
            <p:spPr>
              <a:xfrm flipH="1">
                <a:off x="6705603" y="305626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A99B5D7D-F403-492D-846C-1032D124B2B7}"/>
                  </a:ext>
                </a:extLst>
              </p:cNvPr>
              <p:cNvCxnSpPr>
                <a:cxnSpLocks/>
              </p:cNvCxnSpPr>
              <p:nvPr/>
            </p:nvCxnSpPr>
            <p:spPr>
              <a:xfrm flipH="1">
                <a:off x="6705604" y="332225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D91723E7-AF79-4569-89E1-9CA39C11CDCC}"/>
                  </a:ext>
                </a:extLst>
              </p:cNvPr>
              <p:cNvCxnSpPr>
                <a:cxnSpLocks/>
              </p:cNvCxnSpPr>
              <p:nvPr/>
            </p:nvCxnSpPr>
            <p:spPr>
              <a:xfrm flipH="1">
                <a:off x="6705605" y="358824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389161BB-7850-4FF8-89F1-BA7ABD3C6F3E}"/>
                  </a:ext>
                </a:extLst>
              </p:cNvPr>
              <p:cNvCxnSpPr>
                <a:cxnSpLocks/>
              </p:cNvCxnSpPr>
              <p:nvPr/>
            </p:nvCxnSpPr>
            <p:spPr>
              <a:xfrm flipH="1">
                <a:off x="6705606" y="385423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FE14A1C0-A97C-4093-946E-5CF38A3F30C2}"/>
                  </a:ext>
                </a:extLst>
              </p:cNvPr>
              <p:cNvCxnSpPr>
                <a:cxnSpLocks/>
              </p:cNvCxnSpPr>
              <p:nvPr/>
            </p:nvCxnSpPr>
            <p:spPr>
              <a:xfrm flipH="1">
                <a:off x="6705607" y="412022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A65ABD1A-1A73-4A4F-9C19-390D67B17B45}"/>
                  </a:ext>
                </a:extLst>
              </p:cNvPr>
              <p:cNvCxnSpPr>
                <a:cxnSpLocks/>
              </p:cNvCxnSpPr>
              <p:nvPr/>
            </p:nvCxnSpPr>
            <p:spPr>
              <a:xfrm flipH="1">
                <a:off x="6705608" y="438621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46802AE1-D442-44BA-AC54-7ACEC7FE003D}"/>
                  </a:ext>
                </a:extLst>
              </p:cNvPr>
              <p:cNvCxnSpPr>
                <a:cxnSpLocks/>
              </p:cNvCxnSpPr>
              <p:nvPr/>
            </p:nvCxnSpPr>
            <p:spPr>
              <a:xfrm flipH="1">
                <a:off x="6705609" y="465220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9365AA9A-5F34-4FC8-8DB4-86CF784C648B}"/>
                  </a:ext>
                </a:extLst>
              </p:cNvPr>
              <p:cNvCxnSpPr>
                <a:cxnSpLocks/>
              </p:cNvCxnSpPr>
              <p:nvPr/>
            </p:nvCxnSpPr>
            <p:spPr>
              <a:xfrm flipH="1">
                <a:off x="6705611" y="4918191"/>
                <a:ext cx="67333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 xmlns:a16="http://schemas.microsoft.com/office/drawing/2014/main" id="{B8515AEE-2375-4353-9241-FA51BDD94D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7377" y="582986"/>
            <a:ext cx="2094840" cy="2932775"/>
          </a:xfrm>
          <a:prstGeom prst="rect">
            <a:avLst/>
          </a:prstGeom>
          <a:effectLst>
            <a:outerShdw blurRad="63500" sx="102000" sy="102000" algn="ctr" rotWithShape="0">
              <a:prstClr val="black">
                <a:alpha val="40000"/>
              </a:prstClr>
            </a:outerShdw>
          </a:effectLst>
        </p:spPr>
      </p:pic>
      <p:grpSp>
        <p:nvGrpSpPr>
          <p:cNvPr id="107" name="Group 106">
            <a:extLst>
              <a:ext uri="{FF2B5EF4-FFF2-40B4-BE49-F238E27FC236}">
                <a16:creationId xmlns="" xmlns:a16="http://schemas.microsoft.com/office/drawing/2014/main" id="{AD8FAA42-00D7-4CC0-A477-60880AB1E1F1}"/>
              </a:ext>
            </a:extLst>
          </p:cNvPr>
          <p:cNvGrpSpPr/>
          <p:nvPr/>
        </p:nvGrpSpPr>
        <p:grpSpPr>
          <a:xfrm flipH="1">
            <a:off x="1215195" y="4139254"/>
            <a:ext cx="8745632" cy="2356776"/>
            <a:chOff x="6489688" y="2258290"/>
            <a:chExt cx="7913284" cy="2914960"/>
          </a:xfrm>
        </p:grpSpPr>
        <p:sp>
          <p:nvSpPr>
            <p:cNvPr id="108" name="Rectangle: Folded Corner 107">
              <a:extLst>
                <a:ext uri="{FF2B5EF4-FFF2-40B4-BE49-F238E27FC236}">
                  <a16:creationId xmlns="" xmlns:a16="http://schemas.microsoft.com/office/drawing/2014/main" id="{F00F6715-3FBF-4397-86BA-B2DD02C107F1}"/>
                </a:ext>
              </a:extLst>
            </p:cNvPr>
            <p:cNvSpPr/>
            <p:nvPr/>
          </p:nvSpPr>
          <p:spPr>
            <a:xfrm>
              <a:off x="6489688" y="2258291"/>
              <a:ext cx="7913284" cy="2914959"/>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 xmlns:a16="http://schemas.microsoft.com/office/drawing/2014/main" id="{6DBF9BFF-D6C4-4C27-9F9B-152941783D03}"/>
                </a:ext>
              </a:extLst>
            </p:cNvPr>
            <p:cNvGrpSpPr/>
            <p:nvPr/>
          </p:nvGrpSpPr>
          <p:grpSpPr>
            <a:xfrm>
              <a:off x="6489689" y="2258290"/>
              <a:ext cx="7913283" cy="2914959"/>
              <a:chOff x="6705600" y="2258291"/>
              <a:chExt cx="7190517" cy="2914959"/>
            </a:xfrm>
          </p:grpSpPr>
          <p:cxnSp>
            <p:nvCxnSpPr>
              <p:cNvPr id="110" name="Straight Connector 109">
                <a:extLst>
                  <a:ext uri="{FF2B5EF4-FFF2-40B4-BE49-F238E27FC236}">
                    <a16:creationId xmlns="" xmlns:a16="http://schemas.microsoft.com/office/drawing/2014/main" id="{0D253545-DD52-48A5-B529-CE3800AB0B7A}"/>
                  </a:ext>
                </a:extLst>
              </p:cNvPr>
              <p:cNvCxnSpPr/>
              <p:nvPr/>
            </p:nvCxnSpPr>
            <p:spPr>
              <a:xfrm>
                <a:off x="670560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 xmlns:a16="http://schemas.microsoft.com/office/drawing/2014/main" id="{8B2D359D-5F6F-4F6F-99AC-DD1966DD8F94}"/>
                  </a:ext>
                </a:extLst>
              </p:cNvPr>
              <p:cNvCxnSpPr/>
              <p:nvPr/>
            </p:nvCxnSpPr>
            <p:spPr>
              <a:xfrm>
                <a:off x="695498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82865D98-69E5-4604-9F06-54D45C9EAFA9}"/>
                  </a:ext>
                </a:extLst>
              </p:cNvPr>
              <p:cNvCxnSpPr/>
              <p:nvPr/>
            </p:nvCxnSpPr>
            <p:spPr>
              <a:xfrm>
                <a:off x="720436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B3951743-F2AB-4C21-AEAA-A46F1245A1F3}"/>
                  </a:ext>
                </a:extLst>
              </p:cNvPr>
              <p:cNvCxnSpPr/>
              <p:nvPr/>
            </p:nvCxnSpPr>
            <p:spPr>
              <a:xfrm>
                <a:off x="745374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346B164B-A28E-4DE0-8C72-EA170C1945E0}"/>
                  </a:ext>
                </a:extLst>
              </p:cNvPr>
              <p:cNvCxnSpPr/>
              <p:nvPr/>
            </p:nvCxnSpPr>
            <p:spPr>
              <a:xfrm>
                <a:off x="770312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7C20C03D-0DEA-4107-997C-470C69C7F72C}"/>
                  </a:ext>
                </a:extLst>
              </p:cNvPr>
              <p:cNvCxnSpPr/>
              <p:nvPr/>
            </p:nvCxnSpPr>
            <p:spPr>
              <a:xfrm>
                <a:off x="795251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DED0977A-C004-480E-8A6D-E2A60E87AA01}"/>
                  </a:ext>
                </a:extLst>
              </p:cNvPr>
              <p:cNvCxnSpPr/>
              <p:nvPr/>
            </p:nvCxnSpPr>
            <p:spPr>
              <a:xfrm>
                <a:off x="820189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E02D6489-A9C9-47C9-94CB-B1796842993D}"/>
                  </a:ext>
                </a:extLst>
              </p:cNvPr>
              <p:cNvCxnSpPr/>
              <p:nvPr/>
            </p:nvCxnSpPr>
            <p:spPr>
              <a:xfrm>
                <a:off x="845127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A03E975C-44E6-4397-B2B3-1280A0E599E2}"/>
                  </a:ext>
                </a:extLst>
              </p:cNvPr>
              <p:cNvCxnSpPr/>
              <p:nvPr/>
            </p:nvCxnSpPr>
            <p:spPr>
              <a:xfrm>
                <a:off x="870065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6499E2DF-D511-41DD-8E22-9BCD3FEBD861}"/>
                  </a:ext>
                </a:extLst>
              </p:cNvPr>
              <p:cNvCxnSpPr/>
              <p:nvPr/>
            </p:nvCxnSpPr>
            <p:spPr>
              <a:xfrm>
                <a:off x="895003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DE29BF41-BE1E-4D82-98FC-CB9A7692F00A}"/>
                  </a:ext>
                </a:extLst>
              </p:cNvPr>
              <p:cNvCxnSpPr/>
              <p:nvPr/>
            </p:nvCxnSpPr>
            <p:spPr>
              <a:xfrm>
                <a:off x="919942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9417BEE7-2256-4F81-AEAB-76D9FDB25A1D}"/>
                  </a:ext>
                </a:extLst>
              </p:cNvPr>
              <p:cNvCxnSpPr/>
              <p:nvPr/>
            </p:nvCxnSpPr>
            <p:spPr>
              <a:xfrm>
                <a:off x="944880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D8BC0469-3E0C-4A67-99B8-1ED5D121C78C}"/>
                  </a:ext>
                </a:extLst>
              </p:cNvPr>
              <p:cNvCxnSpPr/>
              <p:nvPr/>
            </p:nvCxnSpPr>
            <p:spPr>
              <a:xfrm>
                <a:off x="969818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FDA5B841-710F-4843-98E9-0C4604AA63CC}"/>
                  </a:ext>
                </a:extLst>
              </p:cNvPr>
              <p:cNvCxnSpPr/>
              <p:nvPr/>
            </p:nvCxnSpPr>
            <p:spPr>
              <a:xfrm>
                <a:off x="994756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1160E8EA-ED6F-4CB3-873B-3997C61F8254}"/>
                  </a:ext>
                </a:extLst>
              </p:cNvPr>
              <p:cNvCxnSpPr/>
              <p:nvPr/>
            </p:nvCxnSpPr>
            <p:spPr>
              <a:xfrm>
                <a:off x="1019694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5DDF7B4C-6571-4BBC-86FA-75CDB06C6469}"/>
                  </a:ext>
                </a:extLst>
              </p:cNvPr>
              <p:cNvCxnSpPr/>
              <p:nvPr/>
            </p:nvCxnSpPr>
            <p:spPr>
              <a:xfrm>
                <a:off x="1044633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14B06C82-E79A-49C4-95BE-2E04C1C70677}"/>
                  </a:ext>
                </a:extLst>
              </p:cNvPr>
              <p:cNvCxnSpPr/>
              <p:nvPr/>
            </p:nvCxnSpPr>
            <p:spPr>
              <a:xfrm>
                <a:off x="1069571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55FAA7A2-0022-49C7-8F46-61E4ECEE1D4A}"/>
                  </a:ext>
                </a:extLst>
              </p:cNvPr>
              <p:cNvCxnSpPr/>
              <p:nvPr/>
            </p:nvCxnSpPr>
            <p:spPr>
              <a:xfrm>
                <a:off x="1094509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891D0C4B-2C32-4185-A919-96046FC328A3}"/>
                  </a:ext>
                </a:extLst>
              </p:cNvPr>
              <p:cNvCxnSpPr/>
              <p:nvPr/>
            </p:nvCxnSpPr>
            <p:spPr>
              <a:xfrm>
                <a:off x="1119447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7D4E7878-0677-421A-9E9A-ADD139EAB563}"/>
                  </a:ext>
                </a:extLst>
              </p:cNvPr>
              <p:cNvCxnSpPr/>
              <p:nvPr/>
            </p:nvCxnSpPr>
            <p:spPr>
              <a:xfrm>
                <a:off x="1144385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173CF0F4-E1A6-462D-9EF7-8963D774D417}"/>
                  </a:ext>
                </a:extLst>
              </p:cNvPr>
              <p:cNvCxnSpPr/>
              <p:nvPr/>
            </p:nvCxnSpPr>
            <p:spPr>
              <a:xfrm>
                <a:off x="1169324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F95547DB-FA6C-43E1-BE86-4B3437B1BEBE}"/>
                  </a:ext>
                </a:extLst>
              </p:cNvPr>
              <p:cNvCxnSpPr/>
              <p:nvPr/>
            </p:nvCxnSpPr>
            <p:spPr>
              <a:xfrm>
                <a:off x="1194262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442FD2AB-109E-4468-AAC6-5F1BD9AEFADD}"/>
                  </a:ext>
                </a:extLst>
              </p:cNvPr>
              <p:cNvCxnSpPr/>
              <p:nvPr/>
            </p:nvCxnSpPr>
            <p:spPr>
              <a:xfrm>
                <a:off x="1219200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3226AAA2-FCB2-4E9C-B429-D7ABE211021F}"/>
                  </a:ext>
                </a:extLst>
              </p:cNvPr>
              <p:cNvCxnSpPr/>
              <p:nvPr/>
            </p:nvCxnSpPr>
            <p:spPr>
              <a:xfrm>
                <a:off x="1244138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 xmlns:a16="http://schemas.microsoft.com/office/drawing/2014/main" id="{13F994F9-8D0B-45A8-8788-C16E5FE4B851}"/>
                  </a:ext>
                </a:extLst>
              </p:cNvPr>
              <p:cNvCxnSpPr/>
              <p:nvPr/>
            </p:nvCxnSpPr>
            <p:spPr>
              <a:xfrm>
                <a:off x="1269076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 xmlns:a16="http://schemas.microsoft.com/office/drawing/2014/main" id="{4712C926-A1F1-4FD1-A3E4-57EF895209FB}"/>
                  </a:ext>
                </a:extLst>
              </p:cNvPr>
              <p:cNvCxnSpPr/>
              <p:nvPr/>
            </p:nvCxnSpPr>
            <p:spPr>
              <a:xfrm>
                <a:off x="1294015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 xmlns:a16="http://schemas.microsoft.com/office/drawing/2014/main" id="{21C12D7D-3D54-48E6-8BEE-8901E2A4F393}"/>
                  </a:ext>
                </a:extLst>
              </p:cNvPr>
              <p:cNvCxnSpPr/>
              <p:nvPr/>
            </p:nvCxnSpPr>
            <p:spPr>
              <a:xfrm>
                <a:off x="1318953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5B33E382-9140-4806-B131-C22299AB00E7}"/>
                  </a:ext>
                </a:extLst>
              </p:cNvPr>
              <p:cNvCxnSpPr/>
              <p:nvPr/>
            </p:nvCxnSpPr>
            <p:spPr>
              <a:xfrm>
                <a:off x="1343891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 xmlns:a16="http://schemas.microsoft.com/office/drawing/2014/main" id="{1BB04787-F91B-4C9E-A304-F68F75A3B41E}"/>
                  </a:ext>
                </a:extLst>
              </p:cNvPr>
              <p:cNvCxnSpPr>
                <a:cxnSpLocks/>
              </p:cNvCxnSpPr>
              <p:nvPr/>
            </p:nvCxnSpPr>
            <p:spPr>
              <a:xfrm>
                <a:off x="13688296" y="2258291"/>
                <a:ext cx="0" cy="23939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 xmlns:a16="http://schemas.microsoft.com/office/drawing/2014/main" id="{D76DFC97-9E37-4E01-A125-3A25D7755C96}"/>
                  </a:ext>
                </a:extLst>
              </p:cNvPr>
              <p:cNvCxnSpPr>
                <a:cxnSpLocks/>
              </p:cNvCxnSpPr>
              <p:nvPr/>
            </p:nvCxnSpPr>
            <p:spPr>
              <a:xfrm flipH="1">
                <a:off x="6705601" y="252428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 xmlns:a16="http://schemas.microsoft.com/office/drawing/2014/main" id="{C2281A81-D0E2-41C6-8C3E-3DE5930A9F18}"/>
                  </a:ext>
                </a:extLst>
              </p:cNvPr>
              <p:cNvCxnSpPr>
                <a:cxnSpLocks/>
              </p:cNvCxnSpPr>
              <p:nvPr/>
            </p:nvCxnSpPr>
            <p:spPr>
              <a:xfrm flipH="1">
                <a:off x="6705602" y="279027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 xmlns:a16="http://schemas.microsoft.com/office/drawing/2014/main" id="{9F68C648-4AA6-44F0-B870-717A2C8E41BC}"/>
                  </a:ext>
                </a:extLst>
              </p:cNvPr>
              <p:cNvCxnSpPr>
                <a:cxnSpLocks/>
              </p:cNvCxnSpPr>
              <p:nvPr/>
            </p:nvCxnSpPr>
            <p:spPr>
              <a:xfrm flipH="1">
                <a:off x="6705603" y="305626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 xmlns:a16="http://schemas.microsoft.com/office/drawing/2014/main" id="{FEB34450-99ED-48CD-AFEA-8B65C4DCE2C5}"/>
                  </a:ext>
                </a:extLst>
              </p:cNvPr>
              <p:cNvCxnSpPr>
                <a:cxnSpLocks/>
              </p:cNvCxnSpPr>
              <p:nvPr/>
            </p:nvCxnSpPr>
            <p:spPr>
              <a:xfrm flipH="1">
                <a:off x="6705604" y="332225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4EC9977D-4F1F-4880-9260-93C82F50813B}"/>
                  </a:ext>
                </a:extLst>
              </p:cNvPr>
              <p:cNvCxnSpPr>
                <a:cxnSpLocks/>
              </p:cNvCxnSpPr>
              <p:nvPr/>
            </p:nvCxnSpPr>
            <p:spPr>
              <a:xfrm flipH="1">
                <a:off x="6705605" y="358824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 xmlns:a16="http://schemas.microsoft.com/office/drawing/2014/main" id="{D656BE39-AB2C-45C1-BA65-B8B4645BD16E}"/>
                  </a:ext>
                </a:extLst>
              </p:cNvPr>
              <p:cNvCxnSpPr>
                <a:cxnSpLocks/>
              </p:cNvCxnSpPr>
              <p:nvPr/>
            </p:nvCxnSpPr>
            <p:spPr>
              <a:xfrm flipH="1">
                <a:off x="6705606" y="385423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 xmlns:a16="http://schemas.microsoft.com/office/drawing/2014/main" id="{B70B7153-2F87-4A2E-9B21-654E02B22A06}"/>
                  </a:ext>
                </a:extLst>
              </p:cNvPr>
              <p:cNvCxnSpPr>
                <a:cxnSpLocks/>
              </p:cNvCxnSpPr>
              <p:nvPr/>
            </p:nvCxnSpPr>
            <p:spPr>
              <a:xfrm flipH="1">
                <a:off x="6705607" y="412022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 xmlns:a16="http://schemas.microsoft.com/office/drawing/2014/main" id="{988B8928-22F0-4823-B76B-D208A166BD92}"/>
                  </a:ext>
                </a:extLst>
              </p:cNvPr>
              <p:cNvCxnSpPr>
                <a:cxnSpLocks/>
              </p:cNvCxnSpPr>
              <p:nvPr/>
            </p:nvCxnSpPr>
            <p:spPr>
              <a:xfrm flipH="1">
                <a:off x="6705608" y="438621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 xmlns:a16="http://schemas.microsoft.com/office/drawing/2014/main" id="{F2A64659-E84A-4714-8E9A-AA1171A110E5}"/>
                  </a:ext>
                </a:extLst>
              </p:cNvPr>
              <p:cNvCxnSpPr>
                <a:cxnSpLocks/>
              </p:cNvCxnSpPr>
              <p:nvPr/>
            </p:nvCxnSpPr>
            <p:spPr>
              <a:xfrm flipH="1">
                <a:off x="6705609" y="465220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 xmlns:a16="http://schemas.microsoft.com/office/drawing/2014/main" id="{2557E842-9C27-4367-8C6C-8A620E96D0A8}"/>
                  </a:ext>
                </a:extLst>
              </p:cNvPr>
              <p:cNvCxnSpPr>
                <a:cxnSpLocks/>
              </p:cNvCxnSpPr>
              <p:nvPr/>
            </p:nvCxnSpPr>
            <p:spPr>
              <a:xfrm flipH="1">
                <a:off x="6705611" y="4918191"/>
                <a:ext cx="67333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172" name="Picture 171">
            <a:extLst>
              <a:ext uri="{FF2B5EF4-FFF2-40B4-BE49-F238E27FC236}">
                <a16:creationId xmlns="" xmlns:a16="http://schemas.microsoft.com/office/drawing/2014/main" id="{451E2091-76EB-417D-A945-0759F16D0F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75443" y="3843629"/>
            <a:ext cx="2026637" cy="2837291"/>
          </a:xfrm>
          <a:prstGeom prst="rect">
            <a:avLst/>
          </a:prstGeom>
          <a:effectLst>
            <a:outerShdw blurRad="63500" sx="102000" sy="102000" algn="ctr" rotWithShape="0">
              <a:prstClr val="black">
                <a:alpha val="40000"/>
              </a:prstClr>
            </a:outerShdw>
          </a:effectLst>
        </p:spPr>
      </p:pic>
      <p:sp>
        <p:nvSpPr>
          <p:cNvPr id="176" name="TextBox 175">
            <a:extLst>
              <a:ext uri="{FF2B5EF4-FFF2-40B4-BE49-F238E27FC236}">
                <a16:creationId xmlns="" xmlns:a16="http://schemas.microsoft.com/office/drawing/2014/main" id="{2E3D9129-BF97-4EDB-9984-48B138F74FD8}"/>
              </a:ext>
            </a:extLst>
          </p:cNvPr>
          <p:cNvSpPr txBox="1"/>
          <p:nvPr/>
        </p:nvSpPr>
        <p:spPr>
          <a:xfrm>
            <a:off x="1539765" y="4379989"/>
            <a:ext cx="7364375" cy="1815882"/>
          </a:xfrm>
          <a:prstGeom prst="rect">
            <a:avLst/>
          </a:prstGeom>
          <a:noFill/>
        </p:spPr>
        <p:txBody>
          <a:bodyPr wrap="square" rtlCol="0">
            <a:spAutoFit/>
          </a:bodyPr>
          <a:lstStyle/>
          <a:p>
            <a:pPr algn="ctr"/>
            <a:r>
              <a:rPr lang="vi-VN" sz="2800">
                <a:latin typeface="Calibri Light" charset="0"/>
                <a:cs typeface="Calibri Light" charset="0"/>
              </a:rPr>
              <a:t>Theo em, việc sao lưu dự phòng dữ liệu trên máy tính có vai trò quan trọng trong việc bảo đảm an toàn thông tin vì nó giúp làm hạn chế việc bị mất thông tin trên máy tính.</a:t>
            </a:r>
            <a:endParaRPr lang="en-US" sz="2800">
              <a:latin typeface="Calibri Light" charset="0"/>
              <a:cs typeface="Calibri Light" charset="0"/>
            </a:endParaRPr>
          </a:p>
        </p:txBody>
      </p:sp>
      <p:grpSp>
        <p:nvGrpSpPr>
          <p:cNvPr id="20" name="Group 19">
            <a:extLst>
              <a:ext uri="{FF2B5EF4-FFF2-40B4-BE49-F238E27FC236}">
                <a16:creationId xmlns="" xmlns:a16="http://schemas.microsoft.com/office/drawing/2014/main" id="{6C04B1D6-FDDB-47B7-9A97-DA5EEACD8CE2}"/>
              </a:ext>
            </a:extLst>
          </p:cNvPr>
          <p:cNvGrpSpPr/>
          <p:nvPr/>
        </p:nvGrpSpPr>
        <p:grpSpPr>
          <a:xfrm>
            <a:off x="9426097" y="3582846"/>
            <a:ext cx="1911927" cy="2782537"/>
            <a:chOff x="9426097" y="3582846"/>
            <a:chExt cx="1911927" cy="2782537"/>
          </a:xfrm>
        </p:grpSpPr>
        <p:grpSp>
          <p:nvGrpSpPr>
            <p:cNvPr id="173" name="Group 172">
              <a:extLst>
                <a:ext uri="{FF2B5EF4-FFF2-40B4-BE49-F238E27FC236}">
                  <a16:creationId xmlns="" xmlns:a16="http://schemas.microsoft.com/office/drawing/2014/main" id="{C1786783-817E-41DB-A20A-41711D6B1AC7}"/>
                </a:ext>
              </a:extLst>
            </p:cNvPr>
            <p:cNvGrpSpPr/>
            <p:nvPr/>
          </p:nvGrpSpPr>
          <p:grpSpPr>
            <a:xfrm>
              <a:off x="9426097" y="3582846"/>
              <a:ext cx="1911927" cy="2782537"/>
              <a:chOff x="3519055" y="1856509"/>
              <a:chExt cx="3103418" cy="4516582"/>
            </a:xfrm>
          </p:grpSpPr>
          <p:sp>
            <p:nvSpPr>
              <p:cNvPr id="174" name="Freeform: Shape 173">
                <a:extLst>
                  <a:ext uri="{FF2B5EF4-FFF2-40B4-BE49-F238E27FC236}">
                    <a16:creationId xmlns="" xmlns:a16="http://schemas.microsoft.com/office/drawing/2014/main" id="{D1478401-BCD4-4684-9DA8-582730DBE342}"/>
                  </a:ext>
                </a:extLst>
              </p:cNvPr>
              <p:cNvSpPr/>
              <p:nvPr/>
            </p:nvSpPr>
            <p:spPr>
              <a:xfrm>
                <a:off x="3519055" y="1856509"/>
                <a:ext cx="3103418" cy="4516582"/>
              </a:xfrm>
              <a:custGeom>
                <a:avLst/>
                <a:gdLst>
                  <a:gd name="connsiteX0" fmla="*/ 1551709 w 3103418"/>
                  <a:gd name="connsiteY0" fmla="*/ 249382 h 4516582"/>
                  <a:gd name="connsiteX1" fmla="*/ 1357744 w 3103418"/>
                  <a:gd name="connsiteY1" fmla="*/ 443347 h 4516582"/>
                  <a:gd name="connsiteX2" fmla="*/ 1551709 w 3103418"/>
                  <a:gd name="connsiteY2" fmla="*/ 637312 h 4516582"/>
                  <a:gd name="connsiteX3" fmla="*/ 1745674 w 3103418"/>
                  <a:gd name="connsiteY3" fmla="*/ 443347 h 4516582"/>
                  <a:gd name="connsiteX4" fmla="*/ 1551709 w 3103418"/>
                  <a:gd name="connsiteY4" fmla="*/ 249382 h 4516582"/>
                  <a:gd name="connsiteX5" fmla="*/ 764598 w 3103418"/>
                  <a:gd name="connsiteY5" fmla="*/ 0 h 4516582"/>
                  <a:gd name="connsiteX6" fmla="*/ 2338820 w 3103418"/>
                  <a:gd name="connsiteY6" fmla="*/ 0 h 4516582"/>
                  <a:gd name="connsiteX7" fmla="*/ 3103418 w 3103418"/>
                  <a:gd name="connsiteY7" fmla="*/ 748146 h 4516582"/>
                  <a:gd name="connsiteX8" fmla="*/ 3103418 w 3103418"/>
                  <a:gd name="connsiteY8" fmla="*/ 4516582 h 4516582"/>
                  <a:gd name="connsiteX9" fmla="*/ 0 w 3103418"/>
                  <a:gd name="connsiteY9" fmla="*/ 4516582 h 4516582"/>
                  <a:gd name="connsiteX10" fmla="*/ 0 w 3103418"/>
                  <a:gd name="connsiteY10"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418" h="4516582">
                    <a:moveTo>
                      <a:pt x="1551709" y="249382"/>
                    </a:moveTo>
                    <a:cubicBezTo>
                      <a:pt x="1444585" y="249382"/>
                      <a:pt x="1357744" y="336223"/>
                      <a:pt x="1357744" y="443347"/>
                    </a:cubicBezTo>
                    <a:cubicBezTo>
                      <a:pt x="1357744" y="550471"/>
                      <a:pt x="1444585" y="637312"/>
                      <a:pt x="1551709" y="637312"/>
                    </a:cubicBezTo>
                    <a:cubicBezTo>
                      <a:pt x="1658833" y="637312"/>
                      <a:pt x="1745674" y="550471"/>
                      <a:pt x="1745674" y="443347"/>
                    </a:cubicBezTo>
                    <a:cubicBezTo>
                      <a:pt x="1745674" y="336223"/>
                      <a:pt x="1658833" y="249382"/>
                      <a:pt x="1551709" y="249382"/>
                    </a:cubicBezTo>
                    <a:close/>
                    <a:moveTo>
                      <a:pt x="764598" y="0"/>
                    </a:moveTo>
                    <a:lnTo>
                      <a:pt x="2338820" y="0"/>
                    </a:lnTo>
                    <a:lnTo>
                      <a:pt x="3103418" y="748146"/>
                    </a:lnTo>
                    <a:lnTo>
                      <a:pt x="3103418" y="4516582"/>
                    </a:lnTo>
                    <a:lnTo>
                      <a:pt x="0" y="4516582"/>
                    </a:lnTo>
                    <a:lnTo>
                      <a:pt x="0" y="748146"/>
                    </a:lnTo>
                    <a:close/>
                  </a:path>
                </a:pathLst>
              </a:cu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 xmlns:a16="http://schemas.microsoft.com/office/drawing/2014/main" id="{A1CA339F-0FBE-47A3-9023-69AE7FFC414D}"/>
                  </a:ext>
                </a:extLst>
              </p:cNvPr>
              <p:cNvSpPr/>
              <p:nvPr/>
            </p:nvSpPr>
            <p:spPr>
              <a:xfrm>
                <a:off x="3604732" y="1981200"/>
                <a:ext cx="2932064" cy="4267200"/>
              </a:xfrm>
              <a:custGeom>
                <a:avLst/>
                <a:gdLst>
                  <a:gd name="connsiteX0" fmla="*/ 764598 w 3103418"/>
                  <a:gd name="connsiteY0" fmla="*/ 0 h 4516582"/>
                  <a:gd name="connsiteX1" fmla="*/ 2338820 w 3103418"/>
                  <a:gd name="connsiteY1" fmla="*/ 0 h 4516582"/>
                  <a:gd name="connsiteX2" fmla="*/ 3103418 w 3103418"/>
                  <a:gd name="connsiteY2" fmla="*/ 748146 h 4516582"/>
                  <a:gd name="connsiteX3" fmla="*/ 3103418 w 3103418"/>
                  <a:gd name="connsiteY3" fmla="*/ 4516582 h 4516582"/>
                  <a:gd name="connsiteX4" fmla="*/ 0 w 3103418"/>
                  <a:gd name="connsiteY4" fmla="*/ 4516582 h 4516582"/>
                  <a:gd name="connsiteX5" fmla="*/ 0 w 3103418"/>
                  <a:gd name="connsiteY5"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418" h="4516582">
                    <a:moveTo>
                      <a:pt x="764598" y="0"/>
                    </a:moveTo>
                    <a:lnTo>
                      <a:pt x="2338820" y="0"/>
                    </a:lnTo>
                    <a:lnTo>
                      <a:pt x="3103418" y="748146"/>
                    </a:lnTo>
                    <a:lnTo>
                      <a:pt x="3103418" y="4516582"/>
                    </a:lnTo>
                    <a:lnTo>
                      <a:pt x="0" y="4516582"/>
                    </a:lnTo>
                    <a:lnTo>
                      <a:pt x="0" y="748146"/>
                    </a:lnTo>
                    <a:close/>
                  </a:path>
                </a:pathLst>
              </a:custGeom>
              <a:noFill/>
              <a:ln w="19050">
                <a:solidFill>
                  <a:srgbClr val="B68B56"/>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7" name="Picture 16">
              <a:extLst>
                <a:ext uri="{FF2B5EF4-FFF2-40B4-BE49-F238E27FC236}">
                  <a16:creationId xmlns="" xmlns:a16="http://schemas.microsoft.com/office/drawing/2014/main" id="{9990760E-318D-4F71-9C76-61C3A0072F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15679" y="4016644"/>
              <a:ext cx="1732762" cy="2309015"/>
            </a:xfrm>
            <a:prstGeom prst="rect">
              <a:avLst/>
            </a:prstGeom>
          </p:spPr>
        </p:pic>
      </p:grpSp>
      <p:pic>
        <p:nvPicPr>
          <p:cNvPr id="27" name="Picture 26">
            <a:extLst>
              <a:ext uri="{FF2B5EF4-FFF2-40B4-BE49-F238E27FC236}">
                <a16:creationId xmlns="" xmlns:a16="http://schemas.microsoft.com/office/drawing/2014/main" id="{4913B95F-0664-4CE3-B195-CA594B4F36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68693" y="5351303"/>
            <a:ext cx="611919" cy="1213356"/>
          </a:xfrm>
          <a:prstGeom prst="rect">
            <a:avLst/>
          </a:prstGeom>
        </p:spPr>
      </p:pic>
      <p:pic>
        <p:nvPicPr>
          <p:cNvPr id="29" name="Picture 28">
            <a:extLst>
              <a:ext uri="{FF2B5EF4-FFF2-40B4-BE49-F238E27FC236}">
                <a16:creationId xmlns="" xmlns:a16="http://schemas.microsoft.com/office/drawing/2014/main" id="{66E4840F-4795-4E3F-81EA-AAFDDC5AA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910801" flipH="1">
            <a:off x="533059" y="701476"/>
            <a:ext cx="473901" cy="939683"/>
          </a:xfrm>
          <a:prstGeom prst="rect">
            <a:avLst/>
          </a:prstGeom>
        </p:spPr>
      </p:pic>
      <p:pic>
        <p:nvPicPr>
          <p:cNvPr id="177" name="Picture 176">
            <a:extLst>
              <a:ext uri="{FF2B5EF4-FFF2-40B4-BE49-F238E27FC236}">
                <a16:creationId xmlns="" xmlns:a16="http://schemas.microsoft.com/office/drawing/2014/main" id="{920B27F4-BBA5-4BC1-9EFB-CD4B54C479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61056" flipH="1">
            <a:off x="975432" y="727196"/>
            <a:ext cx="388052" cy="769456"/>
          </a:xfrm>
          <a:prstGeom prst="rect">
            <a:avLst/>
          </a:prstGeom>
        </p:spPr>
      </p:pic>
      <p:grpSp>
        <p:nvGrpSpPr>
          <p:cNvPr id="21" name="Group 20">
            <a:extLst>
              <a:ext uri="{FF2B5EF4-FFF2-40B4-BE49-F238E27FC236}">
                <a16:creationId xmlns="" xmlns:a16="http://schemas.microsoft.com/office/drawing/2014/main" id="{080DF56A-5C97-4CB3-A5C5-D1B4123227AF}"/>
              </a:ext>
            </a:extLst>
          </p:cNvPr>
          <p:cNvGrpSpPr/>
          <p:nvPr/>
        </p:nvGrpSpPr>
        <p:grpSpPr>
          <a:xfrm>
            <a:off x="854777" y="1072224"/>
            <a:ext cx="1911927" cy="2782537"/>
            <a:chOff x="854777" y="1072224"/>
            <a:chExt cx="1911927" cy="2782537"/>
          </a:xfrm>
        </p:grpSpPr>
        <p:grpSp>
          <p:nvGrpSpPr>
            <p:cNvPr id="13" name="Group 12">
              <a:extLst>
                <a:ext uri="{FF2B5EF4-FFF2-40B4-BE49-F238E27FC236}">
                  <a16:creationId xmlns="" xmlns:a16="http://schemas.microsoft.com/office/drawing/2014/main" id="{09A79836-A210-41BB-93BC-6EDE3A07910E}"/>
                </a:ext>
              </a:extLst>
            </p:cNvPr>
            <p:cNvGrpSpPr/>
            <p:nvPr/>
          </p:nvGrpSpPr>
          <p:grpSpPr>
            <a:xfrm>
              <a:off x="854777" y="1072224"/>
              <a:ext cx="1911927" cy="2782537"/>
              <a:chOff x="3519055" y="1856509"/>
              <a:chExt cx="3103418" cy="4516582"/>
            </a:xfrm>
          </p:grpSpPr>
          <p:sp>
            <p:nvSpPr>
              <p:cNvPr id="48" name="Freeform: Shape 47">
                <a:extLst>
                  <a:ext uri="{FF2B5EF4-FFF2-40B4-BE49-F238E27FC236}">
                    <a16:creationId xmlns="" xmlns:a16="http://schemas.microsoft.com/office/drawing/2014/main" id="{E153CBC1-AF6F-407F-AC32-A3AE20147A7B}"/>
                  </a:ext>
                </a:extLst>
              </p:cNvPr>
              <p:cNvSpPr/>
              <p:nvPr/>
            </p:nvSpPr>
            <p:spPr>
              <a:xfrm>
                <a:off x="3519055" y="1856509"/>
                <a:ext cx="3103418" cy="4516582"/>
              </a:xfrm>
              <a:custGeom>
                <a:avLst/>
                <a:gdLst>
                  <a:gd name="connsiteX0" fmla="*/ 1551709 w 3103418"/>
                  <a:gd name="connsiteY0" fmla="*/ 249382 h 4516582"/>
                  <a:gd name="connsiteX1" fmla="*/ 1357744 w 3103418"/>
                  <a:gd name="connsiteY1" fmla="*/ 443347 h 4516582"/>
                  <a:gd name="connsiteX2" fmla="*/ 1551709 w 3103418"/>
                  <a:gd name="connsiteY2" fmla="*/ 637312 h 4516582"/>
                  <a:gd name="connsiteX3" fmla="*/ 1745674 w 3103418"/>
                  <a:gd name="connsiteY3" fmla="*/ 443347 h 4516582"/>
                  <a:gd name="connsiteX4" fmla="*/ 1551709 w 3103418"/>
                  <a:gd name="connsiteY4" fmla="*/ 249382 h 4516582"/>
                  <a:gd name="connsiteX5" fmla="*/ 764598 w 3103418"/>
                  <a:gd name="connsiteY5" fmla="*/ 0 h 4516582"/>
                  <a:gd name="connsiteX6" fmla="*/ 2338820 w 3103418"/>
                  <a:gd name="connsiteY6" fmla="*/ 0 h 4516582"/>
                  <a:gd name="connsiteX7" fmla="*/ 3103418 w 3103418"/>
                  <a:gd name="connsiteY7" fmla="*/ 748146 h 4516582"/>
                  <a:gd name="connsiteX8" fmla="*/ 3103418 w 3103418"/>
                  <a:gd name="connsiteY8" fmla="*/ 4516582 h 4516582"/>
                  <a:gd name="connsiteX9" fmla="*/ 0 w 3103418"/>
                  <a:gd name="connsiteY9" fmla="*/ 4516582 h 4516582"/>
                  <a:gd name="connsiteX10" fmla="*/ 0 w 3103418"/>
                  <a:gd name="connsiteY10"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418" h="4516582">
                    <a:moveTo>
                      <a:pt x="1551709" y="249382"/>
                    </a:moveTo>
                    <a:cubicBezTo>
                      <a:pt x="1444585" y="249382"/>
                      <a:pt x="1357744" y="336223"/>
                      <a:pt x="1357744" y="443347"/>
                    </a:cubicBezTo>
                    <a:cubicBezTo>
                      <a:pt x="1357744" y="550471"/>
                      <a:pt x="1444585" y="637312"/>
                      <a:pt x="1551709" y="637312"/>
                    </a:cubicBezTo>
                    <a:cubicBezTo>
                      <a:pt x="1658833" y="637312"/>
                      <a:pt x="1745674" y="550471"/>
                      <a:pt x="1745674" y="443347"/>
                    </a:cubicBezTo>
                    <a:cubicBezTo>
                      <a:pt x="1745674" y="336223"/>
                      <a:pt x="1658833" y="249382"/>
                      <a:pt x="1551709" y="249382"/>
                    </a:cubicBezTo>
                    <a:close/>
                    <a:moveTo>
                      <a:pt x="764598" y="0"/>
                    </a:moveTo>
                    <a:lnTo>
                      <a:pt x="2338820" y="0"/>
                    </a:lnTo>
                    <a:lnTo>
                      <a:pt x="3103418" y="748146"/>
                    </a:lnTo>
                    <a:lnTo>
                      <a:pt x="3103418" y="4516582"/>
                    </a:lnTo>
                    <a:lnTo>
                      <a:pt x="0" y="4516582"/>
                    </a:lnTo>
                    <a:lnTo>
                      <a:pt x="0" y="748146"/>
                    </a:lnTo>
                    <a:close/>
                  </a:path>
                </a:pathLst>
              </a:custGeom>
              <a:solidFill>
                <a:schemeClr val="accent4">
                  <a:lumMod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 xmlns:a16="http://schemas.microsoft.com/office/drawing/2014/main" id="{93A2D3D1-2C45-4285-8C15-05F4EAA3C59D}"/>
                  </a:ext>
                </a:extLst>
              </p:cNvPr>
              <p:cNvSpPr/>
              <p:nvPr/>
            </p:nvSpPr>
            <p:spPr>
              <a:xfrm>
                <a:off x="3604732" y="1981200"/>
                <a:ext cx="2932064" cy="4267200"/>
              </a:xfrm>
              <a:custGeom>
                <a:avLst/>
                <a:gdLst>
                  <a:gd name="connsiteX0" fmla="*/ 764598 w 3103418"/>
                  <a:gd name="connsiteY0" fmla="*/ 0 h 4516582"/>
                  <a:gd name="connsiteX1" fmla="*/ 2338820 w 3103418"/>
                  <a:gd name="connsiteY1" fmla="*/ 0 h 4516582"/>
                  <a:gd name="connsiteX2" fmla="*/ 3103418 w 3103418"/>
                  <a:gd name="connsiteY2" fmla="*/ 748146 h 4516582"/>
                  <a:gd name="connsiteX3" fmla="*/ 3103418 w 3103418"/>
                  <a:gd name="connsiteY3" fmla="*/ 4516582 h 4516582"/>
                  <a:gd name="connsiteX4" fmla="*/ 0 w 3103418"/>
                  <a:gd name="connsiteY4" fmla="*/ 4516582 h 4516582"/>
                  <a:gd name="connsiteX5" fmla="*/ 0 w 3103418"/>
                  <a:gd name="connsiteY5" fmla="*/ 748146 h 451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418" h="4516582">
                    <a:moveTo>
                      <a:pt x="764598" y="0"/>
                    </a:moveTo>
                    <a:lnTo>
                      <a:pt x="2338820" y="0"/>
                    </a:lnTo>
                    <a:lnTo>
                      <a:pt x="3103418" y="748146"/>
                    </a:lnTo>
                    <a:lnTo>
                      <a:pt x="3103418" y="4516582"/>
                    </a:lnTo>
                    <a:lnTo>
                      <a:pt x="0" y="4516582"/>
                    </a:lnTo>
                    <a:lnTo>
                      <a:pt x="0" y="748146"/>
                    </a:lnTo>
                    <a:close/>
                  </a:path>
                </a:pathLst>
              </a:custGeom>
              <a:noFill/>
              <a:ln w="19050">
                <a:solidFill>
                  <a:srgbClr val="B68B56"/>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Picture 18">
              <a:extLst>
                <a:ext uri="{FF2B5EF4-FFF2-40B4-BE49-F238E27FC236}">
                  <a16:creationId xmlns="" xmlns:a16="http://schemas.microsoft.com/office/drawing/2014/main" id="{54DE1EBC-935F-4B51-B789-542B94C80E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4654" y="1584428"/>
              <a:ext cx="1480627" cy="2073580"/>
            </a:xfrm>
            <a:prstGeom prst="rect">
              <a:avLst/>
            </a:prstGeom>
          </p:spPr>
        </p:pic>
      </p:grpSp>
      <p:sp>
        <p:nvSpPr>
          <p:cNvPr id="178" name="TextBox 177">
            <a:extLst>
              <a:ext uri="{FF2B5EF4-FFF2-40B4-BE49-F238E27FC236}">
                <a16:creationId xmlns="" xmlns:a16="http://schemas.microsoft.com/office/drawing/2014/main" id="{06A8DDC4-B41C-4A97-A30A-D90BF7DFC79F}"/>
              </a:ext>
            </a:extLst>
          </p:cNvPr>
          <p:cNvSpPr txBox="1"/>
          <p:nvPr/>
        </p:nvSpPr>
        <p:spPr>
          <a:xfrm>
            <a:off x="2055425" y="412500"/>
            <a:ext cx="2889018" cy="830997"/>
          </a:xfrm>
          <a:prstGeom prst="rect">
            <a:avLst/>
          </a:prstGeom>
          <a:noFill/>
        </p:spPr>
        <p:txBody>
          <a:bodyPr wrap="square" rtlCol="0">
            <a:spAutoFit/>
          </a:bodyPr>
          <a:lstStyle/>
          <a:p>
            <a:pPr algn="ctr"/>
            <a:r>
              <a:rPr lang="en-US" sz="4800" smtClean="0">
                <a:ln w="19050">
                  <a:noFill/>
                </a:ln>
                <a:effectLst>
                  <a:outerShdw blurRad="50800" dist="76200" dir="2700000" algn="tl" rotWithShape="0">
                    <a:schemeClr val="accent5">
                      <a:alpha val="40000"/>
                    </a:schemeClr>
                  </a:outerShdw>
                </a:effectLst>
                <a:latin typeface="Muthiara -Demo Version-" panose="02000500000000000000" pitchFamily="2" charset="0"/>
              </a:rPr>
              <a:t>Câu 1</a:t>
            </a:r>
            <a:endParaRPr lang="en-US" sz="4800">
              <a:ln w="19050">
                <a:noFill/>
              </a:ln>
              <a:effectLst>
                <a:outerShdw blurRad="50800" dist="76200" dir="2700000" algn="tl" rotWithShape="0">
                  <a:schemeClr val="accent5">
                    <a:alpha val="40000"/>
                  </a:schemeClr>
                </a:outerShdw>
              </a:effectLst>
              <a:latin typeface="Muthiara -Demo Version-" panose="02000500000000000000" pitchFamily="2" charset="0"/>
            </a:endParaRPr>
          </a:p>
        </p:txBody>
      </p:sp>
      <p:sp>
        <p:nvSpPr>
          <p:cNvPr id="179" name="TextBox 178">
            <a:extLst>
              <a:ext uri="{FF2B5EF4-FFF2-40B4-BE49-F238E27FC236}">
                <a16:creationId xmlns="" xmlns:a16="http://schemas.microsoft.com/office/drawing/2014/main" id="{530D4C3D-E271-4C28-9074-5CDBCB0306C4}"/>
              </a:ext>
            </a:extLst>
          </p:cNvPr>
          <p:cNvSpPr txBox="1"/>
          <p:nvPr/>
        </p:nvSpPr>
        <p:spPr>
          <a:xfrm>
            <a:off x="7071638" y="3555850"/>
            <a:ext cx="2889018" cy="830997"/>
          </a:xfrm>
          <a:prstGeom prst="rect">
            <a:avLst/>
          </a:prstGeom>
          <a:noFill/>
        </p:spPr>
        <p:txBody>
          <a:bodyPr wrap="square" rtlCol="0">
            <a:spAutoFit/>
          </a:bodyPr>
          <a:lstStyle/>
          <a:p>
            <a:pPr algn="ctr"/>
            <a:r>
              <a:rPr lang="en-US" sz="4800" smtClean="0">
                <a:ln w="19050">
                  <a:noFill/>
                </a:ln>
                <a:effectLst>
                  <a:outerShdw blurRad="50800" dist="76200" dir="2700000" algn="tl" rotWithShape="0">
                    <a:schemeClr val="accent5">
                      <a:alpha val="40000"/>
                    </a:schemeClr>
                  </a:outerShdw>
                </a:effectLst>
                <a:latin typeface="Muthiara -Demo Version-" panose="02000500000000000000" pitchFamily="2" charset="0"/>
              </a:rPr>
              <a:t>Câu 2</a:t>
            </a:r>
            <a:endParaRPr lang="en-US" sz="4800">
              <a:ln w="19050">
                <a:noFill/>
              </a:ln>
              <a:effectLst>
                <a:outerShdw blurRad="50800" dist="76200" dir="2700000" algn="tl" rotWithShape="0">
                  <a:schemeClr val="accent5">
                    <a:alpha val="40000"/>
                  </a:schemeClr>
                </a:outerShdw>
              </a:effectLst>
              <a:latin typeface="Muthiara -Demo Version-" panose="02000500000000000000" pitchFamily="2" charset="0"/>
            </a:endParaRPr>
          </a:p>
        </p:txBody>
      </p:sp>
      <p:grpSp>
        <p:nvGrpSpPr>
          <p:cNvPr id="180" name="Group 179">
            <a:extLst>
              <a:ext uri="{FF2B5EF4-FFF2-40B4-BE49-F238E27FC236}">
                <a16:creationId xmlns="" xmlns:a16="http://schemas.microsoft.com/office/drawing/2014/main" id="{FC371BF2-F0AF-4CA8-94BD-2BD3659399BB}"/>
              </a:ext>
            </a:extLst>
          </p:cNvPr>
          <p:cNvGrpSpPr/>
          <p:nvPr/>
        </p:nvGrpSpPr>
        <p:grpSpPr>
          <a:xfrm>
            <a:off x="7164373" y="164838"/>
            <a:ext cx="4745243" cy="1695078"/>
            <a:chOff x="6816898" y="206355"/>
            <a:chExt cx="4745243" cy="1695078"/>
          </a:xfrm>
        </p:grpSpPr>
        <p:cxnSp>
          <p:nvCxnSpPr>
            <p:cNvPr id="181" name="Straight Connector 180">
              <a:extLst>
                <a:ext uri="{FF2B5EF4-FFF2-40B4-BE49-F238E27FC236}">
                  <a16:creationId xmlns="" xmlns:a16="http://schemas.microsoft.com/office/drawing/2014/main" id="{3EA5B619-0D84-4111-93D2-198C944E6450}"/>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 xmlns:a16="http://schemas.microsoft.com/office/drawing/2014/main" id="{A138BD9D-2D1A-49F9-A8F2-B1233B15A0CC}"/>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 xmlns:a16="http://schemas.microsoft.com/office/drawing/2014/main" id="{EDD5A0A9-430F-4E3F-9D89-5BB9D8A1FDDF}"/>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 xmlns:a16="http://schemas.microsoft.com/office/drawing/2014/main" id="{CBA95EAC-AEEA-470B-9595-C51B2D27746A}"/>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 xmlns:a16="http://schemas.microsoft.com/office/drawing/2014/main" id="{3CA43D9A-1667-4C50-A7EF-11178717BDE6}"/>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 xmlns:a16="http://schemas.microsoft.com/office/drawing/2014/main" id="{CD1F81C9-0451-4D9F-B299-C5B55A07016F}"/>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a:spLocks noChangeArrowheads="1"/>
          </p:cNvSpPr>
          <p:nvPr/>
        </p:nvSpPr>
        <p:spPr bwMode="auto">
          <a:xfrm>
            <a:off x="2806392" y="995155"/>
            <a:ext cx="7763728"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cs typeface="Arial" pitchFamily="34" charset="0"/>
              </a:rPr>
              <a:t>Các khả năng làm ảnh hưởng tới an toàn thông tin máy tính:</a:t>
            </a:r>
            <a:endParaRPr kumimoji="0" lang="en-US" sz="2800" b="0" i="0" u="none" strike="noStrike" cap="none" normalizeH="0" baseline="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cs typeface="Arial" pitchFamily="34" charset="0"/>
              </a:rPr>
              <a:t>- Yếu tố công nghệ - vật lí.</a:t>
            </a:r>
            <a:endParaRPr kumimoji="0" lang="en-US" sz="2800" b="0" i="0" u="none" strike="noStrike" cap="none" normalizeH="0" baseline="0" smtClean="0">
              <a:ln>
                <a:noFill/>
              </a:ln>
              <a:solidFill>
                <a:schemeClr val="tx1"/>
              </a:solidFill>
              <a:effectLst/>
              <a:latin typeface="+mj-lt"/>
              <a:cs typeface="Arial" pitchFamily="34" charset="0"/>
            </a:endParaRPr>
          </a:p>
          <a:p>
            <a:pPr marR="0" lvl="0" algn="l" defTabSz="914400" rtl="0" eaLnBrk="0" fontAlgn="base" latinLnBrk="0" hangingPunct="0">
              <a:lnSpc>
                <a:spcPct val="100000"/>
              </a:lnSpc>
              <a:spcBef>
                <a:spcPct val="0"/>
              </a:spcBef>
              <a:spcAft>
                <a:spcPct val="0"/>
              </a:spcAft>
              <a:buClrTx/>
              <a:buSzTx/>
              <a:tabLst/>
            </a:pPr>
            <a:r>
              <a:rPr lang="en-US" sz="2800" smtClean="0">
                <a:solidFill>
                  <a:srgbClr val="000000"/>
                </a:solidFill>
                <a:latin typeface="+mj-lt"/>
                <a:cs typeface="Arial" pitchFamily="34" charset="0"/>
              </a:rPr>
              <a:t>- </a:t>
            </a:r>
            <a:r>
              <a:rPr kumimoji="0" lang="en-US" sz="2800" b="0" i="0" u="none" strike="noStrike" cap="none" normalizeH="0" baseline="0" smtClean="0">
                <a:ln>
                  <a:noFill/>
                </a:ln>
                <a:solidFill>
                  <a:srgbClr val="000000"/>
                </a:solidFill>
                <a:effectLst/>
                <a:latin typeface="+mj-lt"/>
                <a:cs typeface="Arial" pitchFamily="34" charset="0"/>
              </a:rPr>
              <a:t>Yếu </a:t>
            </a:r>
            <a:r>
              <a:rPr kumimoji="0" lang="en-US" sz="2800" b="0" i="0" u="none" strike="noStrike" cap="none" normalizeH="0" baseline="0" smtClean="0">
                <a:ln>
                  <a:noFill/>
                </a:ln>
                <a:solidFill>
                  <a:srgbClr val="000000"/>
                </a:solidFill>
                <a:effectLst/>
                <a:latin typeface="+mj-lt"/>
                <a:cs typeface="Arial" pitchFamily="34" charset="0"/>
              </a:rPr>
              <a:t>tố bảo quản và sử </a:t>
            </a:r>
            <a:r>
              <a:rPr kumimoji="0" lang="en-US" sz="2800" b="0" i="0" u="none" strike="noStrike" cap="none" normalizeH="0" baseline="0" smtClean="0">
                <a:ln>
                  <a:noFill/>
                </a:ln>
                <a:solidFill>
                  <a:srgbClr val="000000"/>
                </a:solidFill>
                <a:effectLst/>
                <a:latin typeface="+mj-lt"/>
                <a:cs typeface="Arial" pitchFamily="34" charset="0"/>
              </a:rPr>
              <a:t>dụng</a:t>
            </a:r>
            <a:r>
              <a:rPr kumimoji="0" lang="en-US" sz="2800" b="0" i="0" u="none" strike="noStrike" cap="none" normalizeH="0" baseline="0" smtClean="0">
                <a:ln>
                  <a:noFill/>
                </a:ln>
                <a:solidFill>
                  <a:srgbClr val="000000"/>
                </a:solidFill>
                <a:effectLst/>
                <a:latin typeface="+mj-lt"/>
                <a:cs typeface="Arial" pitchFamily="34" charset="0"/>
              </a:rPr>
              <a:t>.</a:t>
            </a:r>
          </a:p>
          <a:p>
            <a:pPr lvl="0" eaLnBrk="0" fontAlgn="base" hangingPunct="0">
              <a:spcBef>
                <a:spcPct val="0"/>
              </a:spcBef>
              <a:spcAft>
                <a:spcPct val="0"/>
              </a:spcAft>
            </a:pPr>
            <a:r>
              <a:rPr lang="en-US" sz="2800" smtClean="0">
                <a:solidFill>
                  <a:srgbClr val="000000"/>
                </a:solidFill>
                <a:latin typeface="+mj-lt"/>
                <a:cs typeface="Arial" pitchFamily="34" charset="0"/>
              </a:rPr>
              <a:t>- Yếu </a:t>
            </a:r>
            <a:r>
              <a:rPr lang="en-US" sz="2800">
                <a:solidFill>
                  <a:srgbClr val="000000"/>
                </a:solidFill>
                <a:latin typeface="+mj-lt"/>
                <a:cs typeface="Arial" pitchFamily="34" charset="0"/>
              </a:rPr>
              <a:t>tố máy </a:t>
            </a:r>
            <a:r>
              <a:rPr lang="en-US" sz="2800" smtClean="0">
                <a:solidFill>
                  <a:srgbClr val="000000"/>
                </a:solidFill>
                <a:latin typeface="+mj-lt"/>
                <a:cs typeface="Arial" pitchFamily="34" charset="0"/>
              </a:rPr>
              <a:t>tính.</a:t>
            </a:r>
            <a:endParaRPr kumimoji="0" lang="en-US" sz="2800" b="0" i="0" u="none" strike="noStrike" cap="none" normalizeH="0" baseline="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585858"/>
                </a:solidFill>
                <a:effectLst/>
                <a:latin typeface="Helvetica"/>
                <a:cs typeface="Arial" pitchFamily="34" charset="0"/>
              </a:rPr>
              <a:t>ADVERTISING</a:t>
            </a:r>
            <a:endParaRPr kumimoji="0" lang="en-US" sz="1200" b="0" i="0" u="none" strike="noStrike" cap="none" normalizeH="0" baseline="0" smtClean="0">
              <a:ln>
                <a:noFill/>
              </a:ln>
              <a:solidFill>
                <a:srgbClr val="313131"/>
              </a:solidFill>
              <a:effectLst/>
              <a:latin typeface="Open Sans"/>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Open Sans"/>
                <a:cs typeface="Arial" pitchFamily="34" charset="0"/>
              </a:rPr>
              <a:t>- Virus máy tính.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2134729"/>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fill="hold" nodeType="afterEffect" p14:presetBounceEnd="6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30000" fill="hold" nodeType="withEffect" p14:presetBounceEnd="67000">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14:bounceEnd="67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14:presetBounceEnd="67000">
                                      <p:stCondLst>
                                        <p:cond delay="500"/>
                                      </p:stCondLst>
                                      <p:childTnLst>
                                        <p:set>
                                          <p:cBhvr>
                                            <p:cTn id="14" dur="1" fill="hold">
                                              <p:stCondLst>
                                                <p:cond delay="0"/>
                                              </p:stCondLst>
                                            </p:cTn>
                                            <p:tgtEl>
                                              <p:spTgt spid="172"/>
                                            </p:tgtEl>
                                            <p:attrNameLst>
                                              <p:attrName>style.visibility</p:attrName>
                                            </p:attrNameLst>
                                          </p:cBhvr>
                                          <p:to>
                                            <p:strVal val="visible"/>
                                          </p:to>
                                        </p:set>
                                        <p:anim calcmode="lin" valueType="num" p14:bounceEnd="67000">
                                          <p:cBhvr additive="base">
                                            <p:cTn id="15" dur="1000" fill="hold"/>
                                            <p:tgtEl>
                                              <p:spTgt spid="172"/>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72"/>
                                            </p:tgtEl>
                                            <p:attrNameLst>
                                              <p:attrName>ppt_y</p:attrName>
                                            </p:attrNameLst>
                                          </p:cBhvr>
                                          <p:tavLst>
                                            <p:tav tm="0">
                                              <p:val>
                                                <p:strVal val="1+#ppt_h/2"/>
                                              </p:val>
                                            </p:tav>
                                            <p:tav tm="100000">
                                              <p:val>
                                                <p:strVal val="#ppt_y"/>
                                              </p:val>
                                            </p:tav>
                                          </p:tavLst>
                                        </p:anim>
                                      </p:childTnLst>
                                    </p:cTn>
                                  </p:par>
                                  <p:par>
                                    <p:cTn id="17" presetID="2" presetClass="entr" presetSubtype="4" accel="30000" fill="hold" nodeType="withEffect" p14:presetBounceEnd="67000">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14:bounceEnd="67000">
                                          <p:cBhvr additive="base">
                                            <p:cTn id="19"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7"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ppt_x</p:attrName>
                                            </p:attrNameLst>
                                          </p:cBhvr>
                                          <p:tavLst>
                                            <p:tav tm="0">
                                              <p:val>
                                                <p:strVal val="#ppt_x-#ppt_w/2"/>
                                              </p:val>
                                            </p:tav>
                                            <p:tav tm="100000">
                                              <p:val>
                                                <p:strVal val="#ppt_x"/>
                                              </p:val>
                                            </p:tav>
                                          </p:tavLst>
                                        </p:anim>
                                        <p:anim calcmode="lin" valueType="num">
                                          <p:cBhvr>
                                            <p:cTn id="25" dur="500" fill="hold"/>
                                            <p:tgtEl>
                                              <p:spTgt spid="57"/>
                                            </p:tgtEl>
                                            <p:attrNameLst>
                                              <p:attrName>ppt_y</p:attrName>
                                            </p:attrNameLst>
                                          </p:cBhvr>
                                          <p:tavLst>
                                            <p:tav tm="0">
                                              <p:val>
                                                <p:strVal val="#ppt_y"/>
                                              </p:val>
                                            </p:tav>
                                            <p:tav tm="100000">
                                              <p:val>
                                                <p:strVal val="#ppt_y"/>
                                              </p:val>
                                            </p:tav>
                                          </p:tavLst>
                                        </p:anim>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strVal val="#ppt_h"/>
                                              </p:val>
                                            </p:tav>
                                            <p:tav tm="100000">
                                              <p:val>
                                                <p:strVal val="#ppt_h"/>
                                              </p:val>
                                            </p:tav>
                                          </p:tavLst>
                                        </p:anim>
                                      </p:childTnLst>
                                    </p:cTn>
                                  </p:par>
                                </p:childTnLst>
                              </p:cTn>
                            </p:par>
                            <p:par>
                              <p:cTn id="28" fill="hold">
                                <p:stCondLst>
                                  <p:cond delay="2250"/>
                                </p:stCondLst>
                                <p:childTnLst>
                                  <p:par>
                                    <p:cTn id="29" presetID="17" presetClass="entr" presetSubtype="2"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 calcmode="lin" valueType="num">
                                          <p:cBhvr>
                                            <p:cTn id="31" dur="500" fill="hold"/>
                                            <p:tgtEl>
                                              <p:spTgt spid="107"/>
                                            </p:tgtEl>
                                            <p:attrNameLst>
                                              <p:attrName>ppt_x</p:attrName>
                                            </p:attrNameLst>
                                          </p:cBhvr>
                                          <p:tavLst>
                                            <p:tav tm="0">
                                              <p:val>
                                                <p:strVal val="#ppt_x+#ppt_w/2"/>
                                              </p:val>
                                            </p:tav>
                                            <p:tav tm="100000">
                                              <p:val>
                                                <p:strVal val="#ppt_x"/>
                                              </p:val>
                                            </p:tav>
                                          </p:tavLst>
                                        </p:anim>
                                        <p:anim calcmode="lin" valueType="num">
                                          <p:cBhvr>
                                            <p:cTn id="32" dur="500" fill="hold"/>
                                            <p:tgtEl>
                                              <p:spTgt spid="107"/>
                                            </p:tgtEl>
                                            <p:attrNameLst>
                                              <p:attrName>ppt_y</p:attrName>
                                            </p:attrNameLst>
                                          </p:cBhvr>
                                          <p:tavLst>
                                            <p:tav tm="0">
                                              <p:val>
                                                <p:strVal val="#ppt_y"/>
                                              </p:val>
                                            </p:tav>
                                            <p:tav tm="100000">
                                              <p:val>
                                                <p:strVal val="#ppt_y"/>
                                              </p:val>
                                            </p:tav>
                                          </p:tavLst>
                                        </p:anim>
                                        <p:anim calcmode="lin" valueType="num">
                                          <p:cBhvr>
                                            <p:cTn id="33" dur="500" fill="hold"/>
                                            <p:tgtEl>
                                              <p:spTgt spid="107"/>
                                            </p:tgtEl>
                                            <p:attrNameLst>
                                              <p:attrName>ppt_w</p:attrName>
                                            </p:attrNameLst>
                                          </p:cBhvr>
                                          <p:tavLst>
                                            <p:tav tm="0">
                                              <p:val>
                                                <p:fltVal val="0"/>
                                              </p:val>
                                            </p:tav>
                                            <p:tav tm="100000">
                                              <p:val>
                                                <p:strVal val="#ppt_w"/>
                                              </p:val>
                                            </p:tav>
                                          </p:tavLst>
                                        </p:anim>
                                        <p:anim calcmode="lin" valueType="num">
                                          <p:cBhvr>
                                            <p:cTn id="34" dur="500" fill="hold"/>
                                            <p:tgtEl>
                                              <p:spTgt spid="107"/>
                                            </p:tgtEl>
                                            <p:attrNameLst>
                                              <p:attrName>ppt_h</p:attrName>
                                            </p:attrNameLst>
                                          </p:cBhvr>
                                          <p:tavLst>
                                            <p:tav tm="0">
                                              <p:val>
                                                <p:strVal val="#ppt_h"/>
                                              </p:val>
                                            </p:tav>
                                            <p:tav tm="100000">
                                              <p:val>
                                                <p:strVal val="#ppt_h"/>
                                              </p:val>
                                            </p:tav>
                                          </p:tavLst>
                                        </p:anim>
                                      </p:childTnLst>
                                    </p:cTn>
                                  </p:par>
                                </p:childTnLst>
                              </p:cTn>
                            </p:par>
                            <p:par>
                              <p:cTn id="35" fill="hold">
                                <p:stCondLst>
                                  <p:cond delay="2750"/>
                                </p:stCondLst>
                                <p:childTnLst>
                                  <p:par>
                                    <p:cTn id="36" presetID="53" presetClass="entr" presetSubtype="16" fill="hold" grpId="0" nodeType="afterEffect">
                                      <p:stCondLst>
                                        <p:cond delay="0"/>
                                      </p:stCondLst>
                                      <p:iterate type="lt">
                                        <p:tmPct val="1000"/>
                                      </p:iterate>
                                      <p:childTnLst>
                                        <p:set>
                                          <p:cBhvr>
                                            <p:cTn id="37" dur="1" fill="hold">
                                              <p:stCondLst>
                                                <p:cond delay="0"/>
                                              </p:stCondLst>
                                            </p:cTn>
                                            <p:tgtEl>
                                              <p:spTgt spid="176"/>
                                            </p:tgtEl>
                                            <p:attrNameLst>
                                              <p:attrName>style.visibility</p:attrName>
                                            </p:attrNameLst>
                                          </p:cBhvr>
                                          <p:to>
                                            <p:strVal val="visible"/>
                                          </p:to>
                                        </p:set>
                                        <p:anim calcmode="lin" valueType="num">
                                          <p:cBhvr>
                                            <p:cTn id="38" dur="500" fill="hold"/>
                                            <p:tgtEl>
                                              <p:spTgt spid="176"/>
                                            </p:tgtEl>
                                            <p:attrNameLst>
                                              <p:attrName>ppt_w</p:attrName>
                                            </p:attrNameLst>
                                          </p:cBhvr>
                                          <p:tavLst>
                                            <p:tav tm="0">
                                              <p:val>
                                                <p:fltVal val="0"/>
                                              </p:val>
                                            </p:tav>
                                            <p:tav tm="100000">
                                              <p:val>
                                                <p:strVal val="#ppt_w"/>
                                              </p:val>
                                            </p:tav>
                                          </p:tavLst>
                                        </p:anim>
                                        <p:anim calcmode="lin" valueType="num">
                                          <p:cBhvr>
                                            <p:cTn id="39" dur="500" fill="hold"/>
                                            <p:tgtEl>
                                              <p:spTgt spid="176"/>
                                            </p:tgtEl>
                                            <p:attrNameLst>
                                              <p:attrName>ppt_h</p:attrName>
                                            </p:attrNameLst>
                                          </p:cBhvr>
                                          <p:tavLst>
                                            <p:tav tm="0">
                                              <p:val>
                                                <p:fltVal val="0"/>
                                              </p:val>
                                            </p:tav>
                                            <p:tav tm="100000">
                                              <p:val>
                                                <p:strVal val="#ppt_h"/>
                                              </p:val>
                                            </p:tav>
                                          </p:tavLst>
                                        </p:anim>
                                        <p:animEffect transition="in" filter="fade">
                                          <p:cBhvr>
                                            <p:cTn id="40" dur="500"/>
                                            <p:tgtEl>
                                              <p:spTgt spid="176"/>
                                            </p:tgtEl>
                                          </p:cBhvr>
                                        </p:animEffect>
                                      </p:childTnLst>
                                    </p:cTn>
                                  </p:par>
                                </p:childTnLst>
                              </p:cTn>
                            </p:par>
                            <p:par>
                              <p:cTn id="41" fill="hold">
                                <p:stCondLst>
                                  <p:cond delay="3910"/>
                                </p:stCondLst>
                                <p:childTnLst>
                                  <p:par>
                                    <p:cTn id="42" presetID="2" presetClass="entr" presetSubtype="1" accel="16000" fill="hold" grpId="0" nodeType="afterEffect" p14:presetBounceEnd="82000">
                                      <p:stCondLst>
                                        <p:cond delay="0"/>
                                      </p:stCondLst>
                                      <p:iterate type="lt">
                                        <p:tmPct val="8000"/>
                                      </p:iterate>
                                      <p:childTnLst>
                                        <p:set>
                                          <p:cBhvr>
                                            <p:cTn id="43" dur="1" fill="hold">
                                              <p:stCondLst>
                                                <p:cond delay="0"/>
                                              </p:stCondLst>
                                            </p:cTn>
                                            <p:tgtEl>
                                              <p:spTgt spid="178"/>
                                            </p:tgtEl>
                                            <p:attrNameLst>
                                              <p:attrName>style.visibility</p:attrName>
                                            </p:attrNameLst>
                                          </p:cBhvr>
                                          <p:to>
                                            <p:strVal val="visible"/>
                                          </p:to>
                                        </p:set>
                                        <p:anim calcmode="lin" valueType="num" p14:bounceEnd="82000">
                                          <p:cBhvr additive="base">
                                            <p:cTn id="44" dur="1000" fill="hold"/>
                                            <p:tgtEl>
                                              <p:spTgt spid="178"/>
                                            </p:tgtEl>
                                            <p:attrNameLst>
                                              <p:attrName>ppt_x</p:attrName>
                                            </p:attrNameLst>
                                          </p:cBhvr>
                                          <p:tavLst>
                                            <p:tav tm="0">
                                              <p:val>
                                                <p:strVal val="#ppt_x"/>
                                              </p:val>
                                            </p:tav>
                                            <p:tav tm="100000">
                                              <p:val>
                                                <p:strVal val="#ppt_x"/>
                                              </p:val>
                                            </p:tav>
                                          </p:tavLst>
                                        </p:anim>
                                        <p:anim calcmode="lin" valueType="num" p14:bounceEnd="82000">
                                          <p:cBhvr additive="base">
                                            <p:cTn id="45" dur="1000" fill="hold"/>
                                            <p:tgtEl>
                                              <p:spTgt spid="178"/>
                                            </p:tgtEl>
                                            <p:attrNameLst>
                                              <p:attrName>ppt_y</p:attrName>
                                            </p:attrNameLst>
                                          </p:cBhvr>
                                          <p:tavLst>
                                            <p:tav tm="0">
                                              <p:val>
                                                <p:strVal val="0-#ppt_h/2"/>
                                              </p:val>
                                            </p:tav>
                                            <p:tav tm="100000">
                                              <p:val>
                                                <p:strVal val="#ppt_y"/>
                                              </p:val>
                                            </p:tav>
                                          </p:tavLst>
                                        </p:anim>
                                      </p:childTnLst>
                                    </p:cTn>
                                  </p:par>
                                </p:childTnLst>
                              </p:cTn>
                            </p:par>
                            <p:par>
                              <p:cTn id="46" fill="hold">
                                <p:stCondLst>
                                  <p:cond delay="5150"/>
                                </p:stCondLst>
                                <p:childTnLst>
                                  <p:par>
                                    <p:cTn id="47" presetID="2" presetClass="entr" presetSubtype="1" accel="16000" fill="hold" grpId="0" nodeType="afterEffect" p14:presetBounceEnd="82000">
                                      <p:stCondLst>
                                        <p:cond delay="0"/>
                                      </p:stCondLst>
                                      <p:iterate type="lt">
                                        <p:tmPct val="8000"/>
                                      </p:iterate>
                                      <p:childTnLst>
                                        <p:set>
                                          <p:cBhvr>
                                            <p:cTn id="48" dur="1" fill="hold">
                                              <p:stCondLst>
                                                <p:cond delay="0"/>
                                              </p:stCondLst>
                                            </p:cTn>
                                            <p:tgtEl>
                                              <p:spTgt spid="179"/>
                                            </p:tgtEl>
                                            <p:attrNameLst>
                                              <p:attrName>style.visibility</p:attrName>
                                            </p:attrNameLst>
                                          </p:cBhvr>
                                          <p:to>
                                            <p:strVal val="visible"/>
                                          </p:to>
                                        </p:set>
                                        <p:anim calcmode="lin" valueType="num" p14:bounceEnd="82000">
                                          <p:cBhvr additive="base">
                                            <p:cTn id="49" dur="1000" fill="hold"/>
                                            <p:tgtEl>
                                              <p:spTgt spid="179"/>
                                            </p:tgtEl>
                                            <p:attrNameLst>
                                              <p:attrName>ppt_x</p:attrName>
                                            </p:attrNameLst>
                                          </p:cBhvr>
                                          <p:tavLst>
                                            <p:tav tm="0">
                                              <p:val>
                                                <p:strVal val="#ppt_x"/>
                                              </p:val>
                                            </p:tav>
                                            <p:tav tm="100000">
                                              <p:val>
                                                <p:strVal val="#ppt_x"/>
                                              </p:val>
                                            </p:tav>
                                          </p:tavLst>
                                        </p:anim>
                                        <p:anim calcmode="lin" valueType="num" p14:bounceEnd="82000">
                                          <p:cBhvr additive="base">
                                            <p:cTn id="50" dur="1000" fill="hold"/>
                                            <p:tgtEl>
                                              <p:spTgt spid="179"/>
                                            </p:tgtEl>
                                            <p:attrNameLst>
                                              <p:attrName>ppt_y</p:attrName>
                                            </p:attrNameLst>
                                          </p:cBhvr>
                                          <p:tavLst>
                                            <p:tav tm="0">
                                              <p:val>
                                                <p:strVal val="0-#ppt_h/2"/>
                                              </p:val>
                                            </p:tav>
                                            <p:tav tm="100000">
                                              <p:val>
                                                <p:strVal val="#ppt_y"/>
                                              </p:val>
                                            </p:tav>
                                          </p:tavLst>
                                        </p:anim>
                                      </p:childTnLst>
                                    </p:cTn>
                                  </p:par>
                                </p:childTnLst>
                              </p:cTn>
                            </p:par>
                            <p:par>
                              <p:cTn id="51" fill="hold">
                                <p:stCondLst>
                                  <p:cond delay="6390"/>
                                </p:stCondLst>
                                <p:childTnLst>
                                  <p:par>
                                    <p:cTn id="52" presetID="22" presetClass="entr" presetSubtype="4"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par>
                                    <p:cTn id="55" presetID="22" presetClass="entr" presetSubtype="4" fill="hold" nodeType="withEffect">
                                      <p:stCondLst>
                                        <p:cond delay="0"/>
                                      </p:stCondLst>
                                      <p:childTnLst>
                                        <p:set>
                                          <p:cBhvr>
                                            <p:cTn id="56" dur="1" fill="hold">
                                              <p:stCondLst>
                                                <p:cond delay="0"/>
                                              </p:stCondLst>
                                            </p:cTn>
                                            <p:tgtEl>
                                              <p:spTgt spid="177"/>
                                            </p:tgtEl>
                                            <p:attrNameLst>
                                              <p:attrName>style.visibility</p:attrName>
                                            </p:attrNameLst>
                                          </p:cBhvr>
                                          <p:to>
                                            <p:strVal val="visible"/>
                                          </p:to>
                                        </p:set>
                                        <p:animEffect transition="in" filter="wipe(down)">
                                          <p:cBhvr>
                                            <p:cTn id="57" dur="500"/>
                                            <p:tgtEl>
                                              <p:spTgt spid="177"/>
                                            </p:tgtEl>
                                          </p:cBhvr>
                                        </p:animEffect>
                                      </p:childTnLst>
                                    </p:cTn>
                                  </p:par>
                                  <p:par>
                                    <p:cTn id="58" presetID="2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6890"/>
                                </p:stCondLst>
                                <p:childTnLst>
                                  <p:par>
                                    <p:cTn id="62" presetID="2" presetClass="entr" presetSubtype="3" fill="hold" nodeType="afterEffect">
                                      <p:stCondLst>
                                        <p:cond delay="0"/>
                                      </p:stCondLst>
                                      <p:childTnLst>
                                        <p:set>
                                          <p:cBhvr>
                                            <p:cTn id="63" dur="1" fill="hold">
                                              <p:stCondLst>
                                                <p:cond delay="0"/>
                                              </p:stCondLst>
                                            </p:cTn>
                                            <p:tgtEl>
                                              <p:spTgt spid="180"/>
                                            </p:tgtEl>
                                            <p:attrNameLst>
                                              <p:attrName>style.visibility</p:attrName>
                                            </p:attrNameLst>
                                          </p:cBhvr>
                                          <p:to>
                                            <p:strVal val="visible"/>
                                          </p:to>
                                        </p:set>
                                        <p:anim calcmode="lin" valueType="num">
                                          <p:cBhvr additive="base">
                                            <p:cTn id="64" dur="500" fill="hold"/>
                                            <p:tgtEl>
                                              <p:spTgt spid="180"/>
                                            </p:tgtEl>
                                            <p:attrNameLst>
                                              <p:attrName>ppt_x</p:attrName>
                                            </p:attrNameLst>
                                          </p:cBhvr>
                                          <p:tavLst>
                                            <p:tav tm="0">
                                              <p:val>
                                                <p:strVal val="1+#ppt_w/2"/>
                                              </p:val>
                                            </p:tav>
                                            <p:tav tm="100000">
                                              <p:val>
                                                <p:strVal val="#ppt_x"/>
                                              </p:val>
                                            </p:tav>
                                          </p:tavLst>
                                        </p:anim>
                                        <p:anim calcmode="lin" valueType="num">
                                          <p:cBhvr additive="base">
                                            <p:cTn id="65" dur="500" fill="hold"/>
                                            <p:tgtEl>
                                              <p:spTgt spid="1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P spid="17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30000" fill="hold"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stCondLst>
                                        <p:cond delay="500"/>
                                      </p:stCondLst>
                                      <p:childTnLst>
                                        <p:set>
                                          <p:cBhvr>
                                            <p:cTn id="14" dur="1" fill="hold">
                                              <p:stCondLst>
                                                <p:cond delay="0"/>
                                              </p:stCondLst>
                                            </p:cTn>
                                            <p:tgtEl>
                                              <p:spTgt spid="172"/>
                                            </p:tgtEl>
                                            <p:attrNameLst>
                                              <p:attrName>style.visibility</p:attrName>
                                            </p:attrNameLst>
                                          </p:cBhvr>
                                          <p:to>
                                            <p:strVal val="visible"/>
                                          </p:to>
                                        </p:set>
                                        <p:anim calcmode="lin" valueType="num">
                                          <p:cBhvr additive="base">
                                            <p:cTn id="15" dur="1000" fill="hold"/>
                                            <p:tgtEl>
                                              <p:spTgt spid="172"/>
                                            </p:tgtEl>
                                            <p:attrNameLst>
                                              <p:attrName>ppt_x</p:attrName>
                                            </p:attrNameLst>
                                          </p:cBhvr>
                                          <p:tavLst>
                                            <p:tav tm="0">
                                              <p:val>
                                                <p:strVal val="#ppt_x"/>
                                              </p:val>
                                            </p:tav>
                                            <p:tav tm="100000">
                                              <p:val>
                                                <p:strVal val="#ppt_x"/>
                                              </p:val>
                                            </p:tav>
                                          </p:tavLst>
                                        </p:anim>
                                        <p:anim calcmode="lin" valueType="num">
                                          <p:cBhvr additive="base">
                                            <p:cTn id="16" dur="1000" fill="hold"/>
                                            <p:tgtEl>
                                              <p:spTgt spid="172"/>
                                            </p:tgtEl>
                                            <p:attrNameLst>
                                              <p:attrName>ppt_y</p:attrName>
                                            </p:attrNameLst>
                                          </p:cBhvr>
                                          <p:tavLst>
                                            <p:tav tm="0">
                                              <p:val>
                                                <p:strVal val="1+#ppt_h/2"/>
                                              </p:val>
                                            </p:tav>
                                            <p:tav tm="100000">
                                              <p:val>
                                                <p:strVal val="#ppt_y"/>
                                              </p:val>
                                            </p:tav>
                                          </p:tavLst>
                                        </p:anim>
                                      </p:childTnLst>
                                    </p:cTn>
                                  </p:par>
                                  <p:par>
                                    <p:cTn id="17" presetID="2" presetClass="entr" presetSubtype="4" accel="30000" fill="hold" nodeType="withEffect">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7"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ppt_x</p:attrName>
                                            </p:attrNameLst>
                                          </p:cBhvr>
                                          <p:tavLst>
                                            <p:tav tm="0">
                                              <p:val>
                                                <p:strVal val="#ppt_x-#ppt_w/2"/>
                                              </p:val>
                                            </p:tav>
                                            <p:tav tm="100000">
                                              <p:val>
                                                <p:strVal val="#ppt_x"/>
                                              </p:val>
                                            </p:tav>
                                          </p:tavLst>
                                        </p:anim>
                                        <p:anim calcmode="lin" valueType="num">
                                          <p:cBhvr>
                                            <p:cTn id="25" dur="500" fill="hold"/>
                                            <p:tgtEl>
                                              <p:spTgt spid="57"/>
                                            </p:tgtEl>
                                            <p:attrNameLst>
                                              <p:attrName>ppt_y</p:attrName>
                                            </p:attrNameLst>
                                          </p:cBhvr>
                                          <p:tavLst>
                                            <p:tav tm="0">
                                              <p:val>
                                                <p:strVal val="#ppt_y"/>
                                              </p:val>
                                            </p:tav>
                                            <p:tav tm="100000">
                                              <p:val>
                                                <p:strVal val="#ppt_y"/>
                                              </p:val>
                                            </p:tav>
                                          </p:tavLst>
                                        </p:anim>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strVal val="#ppt_h"/>
                                              </p:val>
                                            </p:tav>
                                            <p:tav tm="100000">
                                              <p:val>
                                                <p:strVal val="#ppt_h"/>
                                              </p:val>
                                            </p:tav>
                                          </p:tavLst>
                                        </p:anim>
                                      </p:childTnLst>
                                    </p:cTn>
                                  </p:par>
                                </p:childTnLst>
                              </p:cTn>
                            </p:par>
                            <p:par>
                              <p:cTn id="28" fill="hold">
                                <p:stCondLst>
                                  <p:cond delay="2250"/>
                                </p:stCondLst>
                                <p:childTnLst>
                                  <p:par>
                                    <p:cTn id="29" presetID="17" presetClass="entr" presetSubtype="2"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 calcmode="lin" valueType="num">
                                          <p:cBhvr>
                                            <p:cTn id="31" dur="500" fill="hold"/>
                                            <p:tgtEl>
                                              <p:spTgt spid="107"/>
                                            </p:tgtEl>
                                            <p:attrNameLst>
                                              <p:attrName>ppt_x</p:attrName>
                                            </p:attrNameLst>
                                          </p:cBhvr>
                                          <p:tavLst>
                                            <p:tav tm="0">
                                              <p:val>
                                                <p:strVal val="#ppt_x+#ppt_w/2"/>
                                              </p:val>
                                            </p:tav>
                                            <p:tav tm="100000">
                                              <p:val>
                                                <p:strVal val="#ppt_x"/>
                                              </p:val>
                                            </p:tav>
                                          </p:tavLst>
                                        </p:anim>
                                        <p:anim calcmode="lin" valueType="num">
                                          <p:cBhvr>
                                            <p:cTn id="32" dur="500" fill="hold"/>
                                            <p:tgtEl>
                                              <p:spTgt spid="107"/>
                                            </p:tgtEl>
                                            <p:attrNameLst>
                                              <p:attrName>ppt_y</p:attrName>
                                            </p:attrNameLst>
                                          </p:cBhvr>
                                          <p:tavLst>
                                            <p:tav tm="0">
                                              <p:val>
                                                <p:strVal val="#ppt_y"/>
                                              </p:val>
                                            </p:tav>
                                            <p:tav tm="100000">
                                              <p:val>
                                                <p:strVal val="#ppt_y"/>
                                              </p:val>
                                            </p:tav>
                                          </p:tavLst>
                                        </p:anim>
                                        <p:anim calcmode="lin" valueType="num">
                                          <p:cBhvr>
                                            <p:cTn id="33" dur="500" fill="hold"/>
                                            <p:tgtEl>
                                              <p:spTgt spid="107"/>
                                            </p:tgtEl>
                                            <p:attrNameLst>
                                              <p:attrName>ppt_w</p:attrName>
                                            </p:attrNameLst>
                                          </p:cBhvr>
                                          <p:tavLst>
                                            <p:tav tm="0">
                                              <p:val>
                                                <p:fltVal val="0"/>
                                              </p:val>
                                            </p:tav>
                                            <p:tav tm="100000">
                                              <p:val>
                                                <p:strVal val="#ppt_w"/>
                                              </p:val>
                                            </p:tav>
                                          </p:tavLst>
                                        </p:anim>
                                        <p:anim calcmode="lin" valueType="num">
                                          <p:cBhvr>
                                            <p:cTn id="34" dur="500" fill="hold"/>
                                            <p:tgtEl>
                                              <p:spTgt spid="107"/>
                                            </p:tgtEl>
                                            <p:attrNameLst>
                                              <p:attrName>ppt_h</p:attrName>
                                            </p:attrNameLst>
                                          </p:cBhvr>
                                          <p:tavLst>
                                            <p:tav tm="0">
                                              <p:val>
                                                <p:strVal val="#ppt_h"/>
                                              </p:val>
                                            </p:tav>
                                            <p:tav tm="100000">
                                              <p:val>
                                                <p:strVal val="#ppt_h"/>
                                              </p:val>
                                            </p:tav>
                                          </p:tavLst>
                                        </p:anim>
                                      </p:childTnLst>
                                    </p:cTn>
                                  </p:par>
                                </p:childTnLst>
                              </p:cTn>
                            </p:par>
                            <p:par>
                              <p:cTn id="35" fill="hold">
                                <p:stCondLst>
                                  <p:cond delay="2750"/>
                                </p:stCondLst>
                                <p:childTnLst>
                                  <p:par>
                                    <p:cTn id="36" presetID="53" presetClass="entr" presetSubtype="16" fill="hold" grpId="0" nodeType="afterEffect">
                                      <p:stCondLst>
                                        <p:cond delay="0"/>
                                      </p:stCondLst>
                                      <p:iterate type="lt">
                                        <p:tmPct val="1000"/>
                                      </p:iterate>
                                      <p:childTnLst>
                                        <p:set>
                                          <p:cBhvr>
                                            <p:cTn id="37" dur="1" fill="hold">
                                              <p:stCondLst>
                                                <p:cond delay="0"/>
                                              </p:stCondLst>
                                            </p:cTn>
                                            <p:tgtEl>
                                              <p:spTgt spid="176"/>
                                            </p:tgtEl>
                                            <p:attrNameLst>
                                              <p:attrName>style.visibility</p:attrName>
                                            </p:attrNameLst>
                                          </p:cBhvr>
                                          <p:to>
                                            <p:strVal val="visible"/>
                                          </p:to>
                                        </p:set>
                                        <p:anim calcmode="lin" valueType="num">
                                          <p:cBhvr>
                                            <p:cTn id="38" dur="500" fill="hold"/>
                                            <p:tgtEl>
                                              <p:spTgt spid="176"/>
                                            </p:tgtEl>
                                            <p:attrNameLst>
                                              <p:attrName>ppt_w</p:attrName>
                                            </p:attrNameLst>
                                          </p:cBhvr>
                                          <p:tavLst>
                                            <p:tav tm="0">
                                              <p:val>
                                                <p:fltVal val="0"/>
                                              </p:val>
                                            </p:tav>
                                            <p:tav tm="100000">
                                              <p:val>
                                                <p:strVal val="#ppt_w"/>
                                              </p:val>
                                            </p:tav>
                                          </p:tavLst>
                                        </p:anim>
                                        <p:anim calcmode="lin" valueType="num">
                                          <p:cBhvr>
                                            <p:cTn id="39" dur="500" fill="hold"/>
                                            <p:tgtEl>
                                              <p:spTgt spid="176"/>
                                            </p:tgtEl>
                                            <p:attrNameLst>
                                              <p:attrName>ppt_h</p:attrName>
                                            </p:attrNameLst>
                                          </p:cBhvr>
                                          <p:tavLst>
                                            <p:tav tm="0">
                                              <p:val>
                                                <p:fltVal val="0"/>
                                              </p:val>
                                            </p:tav>
                                            <p:tav tm="100000">
                                              <p:val>
                                                <p:strVal val="#ppt_h"/>
                                              </p:val>
                                            </p:tav>
                                          </p:tavLst>
                                        </p:anim>
                                        <p:animEffect transition="in" filter="fade">
                                          <p:cBhvr>
                                            <p:cTn id="40" dur="500"/>
                                            <p:tgtEl>
                                              <p:spTgt spid="176"/>
                                            </p:tgtEl>
                                          </p:cBhvr>
                                        </p:animEffect>
                                      </p:childTnLst>
                                    </p:cTn>
                                  </p:par>
                                </p:childTnLst>
                              </p:cTn>
                            </p:par>
                            <p:par>
                              <p:cTn id="41" fill="hold">
                                <p:stCondLst>
                                  <p:cond delay="3910"/>
                                </p:stCondLst>
                                <p:childTnLst>
                                  <p:par>
                                    <p:cTn id="42" presetID="2" presetClass="entr" presetSubtype="1" accel="16000" fill="hold" grpId="0" nodeType="afterEffect">
                                      <p:stCondLst>
                                        <p:cond delay="0"/>
                                      </p:stCondLst>
                                      <p:iterate type="lt">
                                        <p:tmPct val="8000"/>
                                      </p:iterate>
                                      <p:childTnLst>
                                        <p:set>
                                          <p:cBhvr>
                                            <p:cTn id="43" dur="1" fill="hold">
                                              <p:stCondLst>
                                                <p:cond delay="0"/>
                                              </p:stCondLst>
                                            </p:cTn>
                                            <p:tgtEl>
                                              <p:spTgt spid="178"/>
                                            </p:tgtEl>
                                            <p:attrNameLst>
                                              <p:attrName>style.visibility</p:attrName>
                                            </p:attrNameLst>
                                          </p:cBhvr>
                                          <p:to>
                                            <p:strVal val="visible"/>
                                          </p:to>
                                        </p:set>
                                        <p:anim calcmode="lin" valueType="num">
                                          <p:cBhvr additive="base">
                                            <p:cTn id="44" dur="1000" fill="hold"/>
                                            <p:tgtEl>
                                              <p:spTgt spid="178"/>
                                            </p:tgtEl>
                                            <p:attrNameLst>
                                              <p:attrName>ppt_x</p:attrName>
                                            </p:attrNameLst>
                                          </p:cBhvr>
                                          <p:tavLst>
                                            <p:tav tm="0">
                                              <p:val>
                                                <p:strVal val="#ppt_x"/>
                                              </p:val>
                                            </p:tav>
                                            <p:tav tm="100000">
                                              <p:val>
                                                <p:strVal val="#ppt_x"/>
                                              </p:val>
                                            </p:tav>
                                          </p:tavLst>
                                        </p:anim>
                                        <p:anim calcmode="lin" valueType="num">
                                          <p:cBhvr additive="base">
                                            <p:cTn id="45" dur="1000" fill="hold"/>
                                            <p:tgtEl>
                                              <p:spTgt spid="178"/>
                                            </p:tgtEl>
                                            <p:attrNameLst>
                                              <p:attrName>ppt_y</p:attrName>
                                            </p:attrNameLst>
                                          </p:cBhvr>
                                          <p:tavLst>
                                            <p:tav tm="0">
                                              <p:val>
                                                <p:strVal val="0-#ppt_h/2"/>
                                              </p:val>
                                            </p:tav>
                                            <p:tav tm="100000">
                                              <p:val>
                                                <p:strVal val="#ppt_y"/>
                                              </p:val>
                                            </p:tav>
                                          </p:tavLst>
                                        </p:anim>
                                      </p:childTnLst>
                                    </p:cTn>
                                  </p:par>
                                </p:childTnLst>
                              </p:cTn>
                            </p:par>
                            <p:par>
                              <p:cTn id="46" fill="hold">
                                <p:stCondLst>
                                  <p:cond delay="5150"/>
                                </p:stCondLst>
                                <p:childTnLst>
                                  <p:par>
                                    <p:cTn id="47" presetID="2" presetClass="entr" presetSubtype="1" accel="16000" fill="hold" grpId="0" nodeType="afterEffect">
                                      <p:stCondLst>
                                        <p:cond delay="0"/>
                                      </p:stCondLst>
                                      <p:iterate type="lt">
                                        <p:tmPct val="8000"/>
                                      </p:iterate>
                                      <p:childTnLst>
                                        <p:set>
                                          <p:cBhvr>
                                            <p:cTn id="48" dur="1" fill="hold">
                                              <p:stCondLst>
                                                <p:cond delay="0"/>
                                              </p:stCondLst>
                                            </p:cTn>
                                            <p:tgtEl>
                                              <p:spTgt spid="179"/>
                                            </p:tgtEl>
                                            <p:attrNameLst>
                                              <p:attrName>style.visibility</p:attrName>
                                            </p:attrNameLst>
                                          </p:cBhvr>
                                          <p:to>
                                            <p:strVal val="visible"/>
                                          </p:to>
                                        </p:set>
                                        <p:anim calcmode="lin" valueType="num">
                                          <p:cBhvr additive="base">
                                            <p:cTn id="49" dur="1000" fill="hold"/>
                                            <p:tgtEl>
                                              <p:spTgt spid="179"/>
                                            </p:tgtEl>
                                            <p:attrNameLst>
                                              <p:attrName>ppt_x</p:attrName>
                                            </p:attrNameLst>
                                          </p:cBhvr>
                                          <p:tavLst>
                                            <p:tav tm="0">
                                              <p:val>
                                                <p:strVal val="#ppt_x"/>
                                              </p:val>
                                            </p:tav>
                                            <p:tav tm="100000">
                                              <p:val>
                                                <p:strVal val="#ppt_x"/>
                                              </p:val>
                                            </p:tav>
                                          </p:tavLst>
                                        </p:anim>
                                        <p:anim calcmode="lin" valueType="num">
                                          <p:cBhvr additive="base">
                                            <p:cTn id="50" dur="1000" fill="hold"/>
                                            <p:tgtEl>
                                              <p:spTgt spid="179"/>
                                            </p:tgtEl>
                                            <p:attrNameLst>
                                              <p:attrName>ppt_y</p:attrName>
                                            </p:attrNameLst>
                                          </p:cBhvr>
                                          <p:tavLst>
                                            <p:tav tm="0">
                                              <p:val>
                                                <p:strVal val="0-#ppt_h/2"/>
                                              </p:val>
                                            </p:tav>
                                            <p:tav tm="100000">
                                              <p:val>
                                                <p:strVal val="#ppt_y"/>
                                              </p:val>
                                            </p:tav>
                                          </p:tavLst>
                                        </p:anim>
                                      </p:childTnLst>
                                    </p:cTn>
                                  </p:par>
                                </p:childTnLst>
                              </p:cTn>
                            </p:par>
                            <p:par>
                              <p:cTn id="51" fill="hold">
                                <p:stCondLst>
                                  <p:cond delay="6390"/>
                                </p:stCondLst>
                                <p:childTnLst>
                                  <p:par>
                                    <p:cTn id="52" presetID="22" presetClass="entr" presetSubtype="4"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par>
                                    <p:cTn id="55" presetID="22" presetClass="entr" presetSubtype="4" fill="hold" nodeType="withEffect">
                                      <p:stCondLst>
                                        <p:cond delay="0"/>
                                      </p:stCondLst>
                                      <p:childTnLst>
                                        <p:set>
                                          <p:cBhvr>
                                            <p:cTn id="56" dur="1" fill="hold">
                                              <p:stCondLst>
                                                <p:cond delay="0"/>
                                              </p:stCondLst>
                                            </p:cTn>
                                            <p:tgtEl>
                                              <p:spTgt spid="177"/>
                                            </p:tgtEl>
                                            <p:attrNameLst>
                                              <p:attrName>style.visibility</p:attrName>
                                            </p:attrNameLst>
                                          </p:cBhvr>
                                          <p:to>
                                            <p:strVal val="visible"/>
                                          </p:to>
                                        </p:set>
                                        <p:animEffect transition="in" filter="wipe(down)">
                                          <p:cBhvr>
                                            <p:cTn id="57" dur="500"/>
                                            <p:tgtEl>
                                              <p:spTgt spid="177"/>
                                            </p:tgtEl>
                                          </p:cBhvr>
                                        </p:animEffect>
                                      </p:childTnLst>
                                    </p:cTn>
                                  </p:par>
                                  <p:par>
                                    <p:cTn id="58" presetID="2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6890"/>
                                </p:stCondLst>
                                <p:childTnLst>
                                  <p:par>
                                    <p:cTn id="62" presetID="2" presetClass="entr" presetSubtype="3" fill="hold" nodeType="afterEffect">
                                      <p:stCondLst>
                                        <p:cond delay="0"/>
                                      </p:stCondLst>
                                      <p:childTnLst>
                                        <p:set>
                                          <p:cBhvr>
                                            <p:cTn id="63" dur="1" fill="hold">
                                              <p:stCondLst>
                                                <p:cond delay="0"/>
                                              </p:stCondLst>
                                            </p:cTn>
                                            <p:tgtEl>
                                              <p:spTgt spid="180"/>
                                            </p:tgtEl>
                                            <p:attrNameLst>
                                              <p:attrName>style.visibility</p:attrName>
                                            </p:attrNameLst>
                                          </p:cBhvr>
                                          <p:to>
                                            <p:strVal val="visible"/>
                                          </p:to>
                                        </p:set>
                                        <p:anim calcmode="lin" valueType="num">
                                          <p:cBhvr additive="base">
                                            <p:cTn id="64" dur="500" fill="hold"/>
                                            <p:tgtEl>
                                              <p:spTgt spid="180"/>
                                            </p:tgtEl>
                                            <p:attrNameLst>
                                              <p:attrName>ppt_x</p:attrName>
                                            </p:attrNameLst>
                                          </p:cBhvr>
                                          <p:tavLst>
                                            <p:tav tm="0">
                                              <p:val>
                                                <p:strVal val="1+#ppt_w/2"/>
                                              </p:val>
                                            </p:tav>
                                            <p:tav tm="100000">
                                              <p:val>
                                                <p:strVal val="#ppt_x"/>
                                              </p:val>
                                            </p:tav>
                                          </p:tavLst>
                                        </p:anim>
                                        <p:anim calcmode="lin" valueType="num">
                                          <p:cBhvr additive="base">
                                            <p:cTn id="65" dur="500" fill="hold"/>
                                            <p:tgtEl>
                                              <p:spTgt spid="1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P spid="17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 xmlns:a16="http://schemas.microsoft.com/office/drawing/2014/main" id="{DBD18720-F510-40BD-AD10-E2313999528B}"/>
              </a:ext>
            </a:extLst>
          </p:cNvPr>
          <p:cNvGrpSpPr/>
          <p:nvPr/>
        </p:nvGrpSpPr>
        <p:grpSpPr>
          <a:xfrm>
            <a:off x="0" y="0"/>
            <a:ext cx="12192000" cy="1611086"/>
            <a:chOff x="0" y="0"/>
            <a:chExt cx="12192000" cy="1611086"/>
          </a:xfrm>
        </p:grpSpPr>
        <p:pic>
          <p:nvPicPr>
            <p:cNvPr id="31" name="Picture 30">
              <a:extLst>
                <a:ext uri="{FF2B5EF4-FFF2-40B4-BE49-F238E27FC236}">
                  <a16:creationId xmlns="" xmlns:a16="http://schemas.microsoft.com/office/drawing/2014/main" id="{D46F5A21-7910-4EAB-8E38-930FC35329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7149206" cy="1611086"/>
            </a:xfrm>
            <a:prstGeom prst="rect">
              <a:avLst/>
            </a:prstGeom>
          </p:spPr>
        </p:pic>
        <p:pic>
          <p:nvPicPr>
            <p:cNvPr id="33" name="Picture 32">
              <a:extLst>
                <a:ext uri="{FF2B5EF4-FFF2-40B4-BE49-F238E27FC236}">
                  <a16:creationId xmlns="" xmlns:a16="http://schemas.microsoft.com/office/drawing/2014/main" id="{2D30E683-F9E1-40FD-8F8B-7EDD0AE7F5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7149206" y="0"/>
              <a:ext cx="5042794" cy="1611086"/>
            </a:xfrm>
            <a:prstGeom prst="rect">
              <a:avLst/>
            </a:prstGeom>
          </p:spPr>
        </p:pic>
      </p:grpSp>
      <p:sp>
        <p:nvSpPr>
          <p:cNvPr id="35" name="TextBox 34">
            <a:extLst>
              <a:ext uri="{FF2B5EF4-FFF2-40B4-BE49-F238E27FC236}">
                <a16:creationId xmlns="" xmlns:a16="http://schemas.microsoft.com/office/drawing/2014/main" id="{7588C269-BC0C-4F67-A955-F4CD5C3C2831}"/>
              </a:ext>
            </a:extLst>
          </p:cNvPr>
          <p:cNvSpPr txBox="1"/>
          <p:nvPr/>
        </p:nvSpPr>
        <p:spPr>
          <a:xfrm>
            <a:off x="1859147" y="665252"/>
            <a:ext cx="8473706" cy="1323439"/>
          </a:xfrm>
          <a:prstGeom prst="rect">
            <a:avLst/>
          </a:prstGeom>
          <a:noFill/>
        </p:spPr>
        <p:txBody>
          <a:bodyPr wrap="square" rtlCol="0">
            <a:spAutoFit/>
          </a:bodyPr>
          <a:lstStyle/>
          <a:p>
            <a:pPr algn="ctr"/>
            <a:r>
              <a:rPr lang="en-US" sz="80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Câu 3</a:t>
            </a:r>
            <a:endParaRPr lang="en-US" sz="8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0" name="Group 59">
            <a:extLst>
              <a:ext uri="{FF2B5EF4-FFF2-40B4-BE49-F238E27FC236}">
                <a16:creationId xmlns="" xmlns:a16="http://schemas.microsoft.com/office/drawing/2014/main" id="{BD110ADB-D744-4880-B856-B444387BBC9A}"/>
              </a:ext>
            </a:extLst>
          </p:cNvPr>
          <p:cNvGrpSpPr/>
          <p:nvPr/>
        </p:nvGrpSpPr>
        <p:grpSpPr>
          <a:xfrm flipV="1">
            <a:off x="0" y="5810598"/>
            <a:ext cx="12192000" cy="1047402"/>
            <a:chOff x="0" y="0"/>
            <a:chExt cx="12192000" cy="1611086"/>
          </a:xfrm>
        </p:grpSpPr>
        <p:pic>
          <p:nvPicPr>
            <p:cNvPr id="61" name="Picture 60">
              <a:extLst>
                <a:ext uri="{FF2B5EF4-FFF2-40B4-BE49-F238E27FC236}">
                  <a16:creationId xmlns="" xmlns:a16="http://schemas.microsoft.com/office/drawing/2014/main" id="{1A5D528D-DB18-4F1C-A90C-BBDD01EE46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7149206" cy="1611086"/>
            </a:xfrm>
            <a:prstGeom prst="rect">
              <a:avLst/>
            </a:prstGeom>
          </p:spPr>
        </p:pic>
        <p:pic>
          <p:nvPicPr>
            <p:cNvPr id="62" name="Picture 61">
              <a:extLst>
                <a:ext uri="{FF2B5EF4-FFF2-40B4-BE49-F238E27FC236}">
                  <a16:creationId xmlns="" xmlns:a16="http://schemas.microsoft.com/office/drawing/2014/main" id="{60D44038-A63A-4EA4-898D-45A50D19F1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149206" y="0"/>
              <a:ext cx="5042794" cy="1611086"/>
            </a:xfrm>
            <a:prstGeom prst="rect">
              <a:avLst/>
            </a:prstGeom>
          </p:spPr>
        </p:pic>
      </p:grpSp>
      <p:sp>
        <p:nvSpPr>
          <p:cNvPr id="63" name="TextBox 62">
            <a:extLst>
              <a:ext uri="{FF2B5EF4-FFF2-40B4-BE49-F238E27FC236}">
                <a16:creationId xmlns="" xmlns:a16="http://schemas.microsoft.com/office/drawing/2014/main" id="{AF7E12F9-CD6F-4DB6-87D2-241E2C8EA6DF}"/>
              </a:ext>
            </a:extLst>
          </p:cNvPr>
          <p:cNvSpPr txBox="1"/>
          <p:nvPr/>
        </p:nvSpPr>
        <p:spPr>
          <a:xfrm>
            <a:off x="829084" y="2276338"/>
            <a:ext cx="10533832" cy="2246769"/>
          </a:xfrm>
          <a:prstGeom prst="rect">
            <a:avLst/>
          </a:prstGeom>
          <a:noFill/>
        </p:spPr>
        <p:txBody>
          <a:bodyPr wrap="square" rtlCol="0">
            <a:spAutoFit/>
          </a:bodyPr>
          <a:lstStyle/>
          <a:p>
            <a:pPr algn="ctr"/>
            <a:r>
              <a:rPr lang="vi-VN" sz="3500">
                <a:latin typeface="Calibri Light" charset="0"/>
                <a:cs typeface="Calibri Light" charset="0"/>
              </a:rPr>
              <a:t>Các tệp thường bị virus tấn công nhiều nhất là tệp văn bản *.doc hay các tệp bảng tính *.xls và các tệp chương trình *.exe, *.com. Chúng có thể xóa hoặc làm hỏng các tệp chương trình hay dữ liệu.</a:t>
            </a:r>
            <a:endParaRPr lang="en-US" sz="3500">
              <a:latin typeface="Calibri Light" charset="0"/>
              <a:cs typeface="Calibri Light" charset="0"/>
            </a:endParaRPr>
          </a:p>
        </p:txBody>
      </p:sp>
      <p:pic>
        <p:nvPicPr>
          <p:cNvPr id="64" name="Picture 63">
            <a:extLst>
              <a:ext uri="{FF2B5EF4-FFF2-40B4-BE49-F238E27FC236}">
                <a16:creationId xmlns="" xmlns:a16="http://schemas.microsoft.com/office/drawing/2014/main" id="{EBCCF5F2-257D-4871-92B9-C55DBC3B4E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53954" y="137792"/>
            <a:ext cx="1017923" cy="976937"/>
          </a:xfrm>
          <a:prstGeom prst="rect">
            <a:avLst/>
          </a:prstGeom>
          <a:effectLst>
            <a:outerShdw blurRad="50800" dist="38100" dir="2700000" algn="tl" rotWithShape="0">
              <a:prstClr val="black">
                <a:alpha val="40000"/>
              </a:prstClr>
            </a:outerShdw>
          </a:effectLst>
        </p:spPr>
      </p:pic>
      <p:pic>
        <p:nvPicPr>
          <p:cNvPr id="65" name="Picture 64">
            <a:extLst>
              <a:ext uri="{FF2B5EF4-FFF2-40B4-BE49-F238E27FC236}">
                <a16:creationId xmlns="" xmlns:a16="http://schemas.microsoft.com/office/drawing/2014/main" id="{CFBCCBDE-7A52-4E14-A0AD-90F148AA27EB}"/>
              </a:ext>
            </a:extLst>
          </p:cNvPr>
          <p:cNvPicPr>
            <a:picLocks noChangeAspect="1"/>
          </p:cNvPicPr>
          <p:nvPr/>
        </p:nvPicPr>
        <p:blipFill rotWithShape="1">
          <a:blip cstate="email">
            <a:extLst>
              <a:ext uri="{28A0092B-C50C-407E-A947-70E740481C1C}">
                <a14:useLocalDpi xmlns:a14="http://schemas.microsoft.com/office/drawing/2010/main"/>
              </a:ext>
            </a:extLst>
          </a:blip>
          <a:srcRect/>
          <a:stretch/>
        </p:blipFill>
        <p:spPr>
          <a:xfrm>
            <a:off x="10101616" y="622162"/>
            <a:ext cx="690979" cy="663157"/>
          </a:xfrm>
          <a:prstGeom prst="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 xmlns:a16="http://schemas.microsoft.com/office/drawing/2014/main" id="{72B984CC-3837-4B6F-8778-779788F8F14A}"/>
              </a:ext>
            </a:extLst>
          </p:cNvPr>
          <p:cNvPicPr>
            <a:picLocks noChangeAspect="1"/>
          </p:cNvPicPr>
          <p:nvPr/>
        </p:nvPicPr>
        <p:blipFill rotWithShape="1">
          <a:blip cstate="email">
            <a:extLst>
              <a:ext uri="{28A0092B-C50C-407E-A947-70E740481C1C}">
                <a14:useLocalDpi xmlns:a14="http://schemas.microsoft.com/office/drawing/2010/main"/>
              </a:ext>
            </a:extLst>
          </a:blip>
          <a:srcRect/>
          <a:stretch/>
        </p:blipFill>
        <p:spPr>
          <a:xfrm>
            <a:off x="10818116" y="1189885"/>
            <a:ext cx="418794" cy="401931"/>
          </a:xfrm>
          <a:prstGeom prst="rect">
            <a:avLst/>
          </a:prstGeom>
          <a:effectLst>
            <a:outerShdw blurRad="50800" dist="38100" dir="2700000" algn="tl" rotWithShape="0">
              <a:prstClr val="black">
                <a:alpha val="40000"/>
              </a:prstClr>
            </a:outerShdw>
          </a:effectLst>
        </p:spPr>
      </p:pic>
      <p:pic>
        <p:nvPicPr>
          <p:cNvPr id="67" name="Picture 66">
            <a:extLst>
              <a:ext uri="{FF2B5EF4-FFF2-40B4-BE49-F238E27FC236}">
                <a16:creationId xmlns="" xmlns:a16="http://schemas.microsoft.com/office/drawing/2014/main" id="{B2ED4280-E0A7-4D8D-8609-D21261EC2888}"/>
              </a:ext>
            </a:extLst>
          </p:cNvPr>
          <p:cNvPicPr>
            <a:picLocks noChangeAspect="1"/>
          </p:cNvPicPr>
          <p:nvPr/>
        </p:nvPicPr>
        <p:blipFill rotWithShape="1">
          <a:blip cstate="email">
            <a:extLst>
              <a:ext uri="{28A0092B-C50C-407E-A947-70E740481C1C}">
                <a14:useLocalDpi xmlns:a14="http://schemas.microsoft.com/office/drawing/2010/main"/>
              </a:ext>
            </a:extLst>
          </a:blip>
          <a:srcRect/>
          <a:stretch/>
        </p:blipFill>
        <p:spPr>
          <a:xfrm>
            <a:off x="206653" y="5389344"/>
            <a:ext cx="1044994" cy="1002918"/>
          </a:xfrm>
          <a:prstGeom prst="rect">
            <a:avLst/>
          </a:prstGeom>
          <a:effectLst>
            <a:outerShdw blurRad="50800" dist="38100" dir="2700000" algn="tl" rotWithShape="0">
              <a:prstClr val="black">
                <a:alpha val="40000"/>
              </a:prstClr>
            </a:outerShdw>
          </a:effectLst>
        </p:spPr>
      </p:pic>
      <p:pic>
        <p:nvPicPr>
          <p:cNvPr id="68" name="Picture 67">
            <a:extLst>
              <a:ext uri="{FF2B5EF4-FFF2-40B4-BE49-F238E27FC236}">
                <a16:creationId xmlns="" xmlns:a16="http://schemas.microsoft.com/office/drawing/2014/main" id="{335C5C5A-E3DE-4B74-B3D8-99F0877543BF}"/>
              </a:ext>
            </a:extLst>
          </p:cNvPr>
          <p:cNvPicPr>
            <a:picLocks noChangeAspect="1"/>
          </p:cNvPicPr>
          <p:nvPr/>
        </p:nvPicPr>
        <p:blipFill rotWithShape="1">
          <a:blip cstate="email">
            <a:extLst>
              <a:ext uri="{28A0092B-C50C-407E-A947-70E740481C1C}">
                <a14:useLocalDpi xmlns:a14="http://schemas.microsoft.com/office/drawing/2010/main"/>
              </a:ext>
            </a:extLst>
          </a:blip>
          <a:srcRect/>
          <a:stretch/>
        </p:blipFill>
        <p:spPr>
          <a:xfrm>
            <a:off x="1141621" y="6088334"/>
            <a:ext cx="633358" cy="6078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78705"/>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par>
                              <p:cTn id="11" fill="hold">
                                <p:stCondLst>
                                  <p:cond delay="500"/>
                                </p:stCondLst>
                                <p:childTnLst>
                                  <p:par>
                                    <p:cTn id="12" presetID="2" presetClass="entr" presetSubtype="1" accel="16000" fill="hold" grpId="0" nodeType="afterEffect" p14:presetBounceEnd="82000">
                                      <p:stCondLst>
                                        <p:cond delay="0"/>
                                      </p:stCondLst>
                                      <p:iterate type="lt">
                                        <p:tmPct val="8000"/>
                                      </p:iterate>
                                      <p:childTnLst>
                                        <p:set>
                                          <p:cBhvr>
                                            <p:cTn id="13" dur="1" fill="hold">
                                              <p:stCondLst>
                                                <p:cond delay="0"/>
                                              </p:stCondLst>
                                            </p:cTn>
                                            <p:tgtEl>
                                              <p:spTgt spid="35"/>
                                            </p:tgtEl>
                                            <p:attrNameLst>
                                              <p:attrName>style.visibility</p:attrName>
                                            </p:attrNameLst>
                                          </p:cBhvr>
                                          <p:to>
                                            <p:strVal val="visible"/>
                                          </p:to>
                                        </p:set>
                                        <p:anim calcmode="lin" valueType="num" p14:bounceEnd="82000">
                                          <p:cBhvr additive="base">
                                            <p:cTn id="14" dur="1000" fill="hold"/>
                                            <p:tgtEl>
                                              <p:spTgt spid="35"/>
                                            </p:tgtEl>
                                            <p:attrNameLst>
                                              <p:attrName>ppt_x</p:attrName>
                                            </p:attrNameLst>
                                          </p:cBhvr>
                                          <p:tavLst>
                                            <p:tav tm="0">
                                              <p:val>
                                                <p:strVal val="#ppt_x"/>
                                              </p:val>
                                            </p:tav>
                                            <p:tav tm="100000">
                                              <p:val>
                                                <p:strVal val="#ppt_x"/>
                                              </p:val>
                                            </p:tav>
                                          </p:tavLst>
                                        </p:anim>
                                        <p:anim calcmode="lin" valueType="num" p14:bounceEnd="82000">
                                          <p:cBhvr additive="base">
                                            <p:cTn id="15" dur="1000" fill="hold"/>
                                            <p:tgtEl>
                                              <p:spTgt spid="35"/>
                                            </p:tgtEl>
                                            <p:attrNameLst>
                                              <p:attrName>ppt_y</p:attrName>
                                            </p:attrNameLst>
                                          </p:cBhvr>
                                          <p:tavLst>
                                            <p:tav tm="0">
                                              <p:val>
                                                <p:strVal val="0-#ppt_h/2"/>
                                              </p:val>
                                            </p:tav>
                                            <p:tav tm="100000">
                                              <p:val>
                                                <p:strVal val="#ppt_y"/>
                                              </p:val>
                                            </p:tav>
                                          </p:tavLst>
                                        </p:anim>
                                      </p:childTnLst>
                                    </p:cTn>
                                  </p:par>
                                </p:childTnLst>
                              </p:cTn>
                            </p:par>
                            <p:par>
                              <p:cTn id="16" fill="hold">
                                <p:stCondLst>
                                  <p:cond delay="1740"/>
                                </p:stCondLst>
                                <p:childTnLst>
                                  <p:par>
                                    <p:cTn id="17" presetID="17"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strVal val="#ppt_h"/>
                                              </p:val>
                                            </p:tav>
                                            <p:tav tm="100000">
                                              <p:val>
                                                <p:strVal val="#ppt_h"/>
                                              </p:val>
                                            </p:tav>
                                          </p:tavLst>
                                        </p:anim>
                                      </p:childTnLst>
                                    </p:cTn>
                                  </p:par>
                                </p:childTnLst>
                              </p:cTn>
                            </p:par>
                            <p:par>
                              <p:cTn id="21" fill="hold">
                                <p:stCondLst>
                                  <p:cond delay="2240"/>
                                </p:stCondLst>
                                <p:childTnLst>
                                  <p:par>
                                    <p:cTn id="22" presetID="31"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1000" fill="hold"/>
                                            <p:tgtEl>
                                              <p:spTgt spid="64"/>
                                            </p:tgtEl>
                                            <p:attrNameLst>
                                              <p:attrName>ppt_w</p:attrName>
                                            </p:attrNameLst>
                                          </p:cBhvr>
                                          <p:tavLst>
                                            <p:tav tm="0">
                                              <p:val>
                                                <p:fltVal val="0"/>
                                              </p:val>
                                            </p:tav>
                                            <p:tav tm="100000">
                                              <p:val>
                                                <p:strVal val="#ppt_w"/>
                                              </p:val>
                                            </p:tav>
                                          </p:tavLst>
                                        </p:anim>
                                        <p:anim calcmode="lin" valueType="num">
                                          <p:cBhvr>
                                            <p:cTn id="25" dur="1000" fill="hold"/>
                                            <p:tgtEl>
                                              <p:spTgt spid="64"/>
                                            </p:tgtEl>
                                            <p:attrNameLst>
                                              <p:attrName>ppt_h</p:attrName>
                                            </p:attrNameLst>
                                          </p:cBhvr>
                                          <p:tavLst>
                                            <p:tav tm="0">
                                              <p:val>
                                                <p:fltVal val="0"/>
                                              </p:val>
                                            </p:tav>
                                            <p:tav tm="100000">
                                              <p:val>
                                                <p:strVal val="#ppt_h"/>
                                              </p:val>
                                            </p:tav>
                                          </p:tavLst>
                                        </p:anim>
                                        <p:anim calcmode="lin" valueType="num">
                                          <p:cBhvr>
                                            <p:cTn id="26" dur="1000" fill="hold"/>
                                            <p:tgtEl>
                                              <p:spTgt spid="64"/>
                                            </p:tgtEl>
                                            <p:attrNameLst>
                                              <p:attrName>style.rotation</p:attrName>
                                            </p:attrNameLst>
                                          </p:cBhvr>
                                          <p:tavLst>
                                            <p:tav tm="0">
                                              <p:val>
                                                <p:fltVal val="90"/>
                                              </p:val>
                                            </p:tav>
                                            <p:tav tm="100000">
                                              <p:val>
                                                <p:fltVal val="0"/>
                                              </p:val>
                                            </p:tav>
                                          </p:tavLst>
                                        </p:anim>
                                        <p:animEffect transition="in" filter="fade">
                                          <p:cBhvr>
                                            <p:cTn id="27" dur="1000"/>
                                            <p:tgtEl>
                                              <p:spTgt spid="64"/>
                                            </p:tgtEl>
                                          </p:cBhvr>
                                        </p:animEffect>
                                      </p:childTnLst>
                                    </p:cTn>
                                  </p:par>
                                  <p:par>
                                    <p:cTn id="28" presetID="31" presetClass="entr" presetSubtype="0" fill="hold" nodeType="withEffect">
                                      <p:stCondLst>
                                        <p:cond delay="250"/>
                                      </p:stCondLst>
                                      <p:childTnLst>
                                        <p:set>
                                          <p:cBhvr>
                                            <p:cTn id="29" dur="1" fill="hold">
                                              <p:stCondLst>
                                                <p:cond delay="0"/>
                                              </p:stCondLst>
                                            </p:cTn>
                                            <p:tgtEl>
                                              <p:spTgt spid="66"/>
                                            </p:tgtEl>
                                            <p:attrNameLst>
                                              <p:attrName>style.visibility</p:attrName>
                                            </p:attrNameLst>
                                          </p:cBhvr>
                                          <p:to>
                                            <p:strVal val="visible"/>
                                          </p:to>
                                        </p:set>
                                        <p:anim calcmode="lin" valueType="num">
                                          <p:cBhvr>
                                            <p:cTn id="30" dur="1000" fill="hold"/>
                                            <p:tgtEl>
                                              <p:spTgt spid="66"/>
                                            </p:tgtEl>
                                            <p:attrNameLst>
                                              <p:attrName>ppt_w</p:attrName>
                                            </p:attrNameLst>
                                          </p:cBhvr>
                                          <p:tavLst>
                                            <p:tav tm="0">
                                              <p:val>
                                                <p:fltVal val="0"/>
                                              </p:val>
                                            </p:tav>
                                            <p:tav tm="100000">
                                              <p:val>
                                                <p:strVal val="#ppt_w"/>
                                              </p:val>
                                            </p:tav>
                                          </p:tavLst>
                                        </p:anim>
                                        <p:anim calcmode="lin" valueType="num">
                                          <p:cBhvr>
                                            <p:cTn id="31" dur="1000" fill="hold"/>
                                            <p:tgtEl>
                                              <p:spTgt spid="66"/>
                                            </p:tgtEl>
                                            <p:attrNameLst>
                                              <p:attrName>ppt_h</p:attrName>
                                            </p:attrNameLst>
                                          </p:cBhvr>
                                          <p:tavLst>
                                            <p:tav tm="0">
                                              <p:val>
                                                <p:fltVal val="0"/>
                                              </p:val>
                                            </p:tav>
                                            <p:tav tm="100000">
                                              <p:val>
                                                <p:strVal val="#ppt_h"/>
                                              </p:val>
                                            </p:tav>
                                          </p:tavLst>
                                        </p:anim>
                                        <p:anim calcmode="lin" valueType="num">
                                          <p:cBhvr>
                                            <p:cTn id="32" dur="1000" fill="hold"/>
                                            <p:tgtEl>
                                              <p:spTgt spid="66"/>
                                            </p:tgtEl>
                                            <p:attrNameLst>
                                              <p:attrName>style.rotation</p:attrName>
                                            </p:attrNameLst>
                                          </p:cBhvr>
                                          <p:tavLst>
                                            <p:tav tm="0">
                                              <p:val>
                                                <p:fltVal val="90"/>
                                              </p:val>
                                            </p:tav>
                                            <p:tav tm="100000">
                                              <p:val>
                                                <p:fltVal val="0"/>
                                              </p:val>
                                            </p:tav>
                                          </p:tavLst>
                                        </p:anim>
                                        <p:animEffect transition="in" filter="fade">
                                          <p:cBhvr>
                                            <p:cTn id="33" dur="1000"/>
                                            <p:tgtEl>
                                              <p:spTgt spid="66"/>
                                            </p:tgtEl>
                                          </p:cBhvr>
                                        </p:animEffect>
                                      </p:childTnLst>
                                    </p:cTn>
                                  </p:par>
                                  <p:par>
                                    <p:cTn id="34" presetID="31" presetClass="entr" presetSubtype="0" fill="hold" nodeType="withEffect">
                                      <p:stCondLst>
                                        <p:cond delay="500"/>
                                      </p:stCondLst>
                                      <p:childTnLst>
                                        <p:set>
                                          <p:cBhvr>
                                            <p:cTn id="35" dur="1" fill="hold">
                                              <p:stCondLst>
                                                <p:cond delay="0"/>
                                              </p:stCondLst>
                                            </p:cTn>
                                            <p:tgtEl>
                                              <p:spTgt spid="65"/>
                                            </p:tgtEl>
                                            <p:attrNameLst>
                                              <p:attrName>style.visibility</p:attrName>
                                            </p:attrNameLst>
                                          </p:cBhvr>
                                          <p:to>
                                            <p:strVal val="visible"/>
                                          </p:to>
                                        </p:set>
                                        <p:anim calcmode="lin" valueType="num">
                                          <p:cBhvr>
                                            <p:cTn id="36" dur="1000" fill="hold"/>
                                            <p:tgtEl>
                                              <p:spTgt spid="65"/>
                                            </p:tgtEl>
                                            <p:attrNameLst>
                                              <p:attrName>ppt_w</p:attrName>
                                            </p:attrNameLst>
                                          </p:cBhvr>
                                          <p:tavLst>
                                            <p:tav tm="0">
                                              <p:val>
                                                <p:fltVal val="0"/>
                                              </p:val>
                                            </p:tav>
                                            <p:tav tm="100000">
                                              <p:val>
                                                <p:strVal val="#ppt_w"/>
                                              </p:val>
                                            </p:tav>
                                          </p:tavLst>
                                        </p:anim>
                                        <p:anim calcmode="lin" valueType="num">
                                          <p:cBhvr>
                                            <p:cTn id="37" dur="1000" fill="hold"/>
                                            <p:tgtEl>
                                              <p:spTgt spid="65"/>
                                            </p:tgtEl>
                                            <p:attrNameLst>
                                              <p:attrName>ppt_h</p:attrName>
                                            </p:attrNameLst>
                                          </p:cBhvr>
                                          <p:tavLst>
                                            <p:tav tm="0">
                                              <p:val>
                                                <p:fltVal val="0"/>
                                              </p:val>
                                            </p:tav>
                                            <p:tav tm="100000">
                                              <p:val>
                                                <p:strVal val="#ppt_h"/>
                                              </p:val>
                                            </p:tav>
                                          </p:tavLst>
                                        </p:anim>
                                        <p:anim calcmode="lin" valueType="num">
                                          <p:cBhvr>
                                            <p:cTn id="38" dur="1000" fill="hold"/>
                                            <p:tgtEl>
                                              <p:spTgt spid="65"/>
                                            </p:tgtEl>
                                            <p:attrNameLst>
                                              <p:attrName>style.rotation</p:attrName>
                                            </p:attrNameLst>
                                          </p:cBhvr>
                                          <p:tavLst>
                                            <p:tav tm="0">
                                              <p:val>
                                                <p:fltVal val="90"/>
                                              </p:val>
                                            </p:tav>
                                            <p:tav tm="100000">
                                              <p:val>
                                                <p:fltVal val="0"/>
                                              </p:val>
                                            </p:tav>
                                          </p:tavLst>
                                        </p:anim>
                                        <p:animEffect transition="in" filter="fade">
                                          <p:cBhvr>
                                            <p:cTn id="39" dur="1000"/>
                                            <p:tgtEl>
                                              <p:spTgt spid="65"/>
                                            </p:tgtEl>
                                          </p:cBhvr>
                                        </p:animEffect>
                                      </p:childTnLst>
                                    </p:cTn>
                                  </p:par>
                                  <p:par>
                                    <p:cTn id="40" presetID="31" presetClass="entr" presetSubtype="0" fill="hold" nodeType="withEffect">
                                      <p:stCondLst>
                                        <p:cond delay="750"/>
                                      </p:stCondLst>
                                      <p:childTnLst>
                                        <p:set>
                                          <p:cBhvr>
                                            <p:cTn id="41" dur="1" fill="hold">
                                              <p:stCondLst>
                                                <p:cond delay="0"/>
                                              </p:stCondLst>
                                            </p:cTn>
                                            <p:tgtEl>
                                              <p:spTgt spid="67"/>
                                            </p:tgtEl>
                                            <p:attrNameLst>
                                              <p:attrName>style.visibility</p:attrName>
                                            </p:attrNameLst>
                                          </p:cBhvr>
                                          <p:to>
                                            <p:strVal val="visible"/>
                                          </p:to>
                                        </p:set>
                                        <p:anim calcmode="lin" valueType="num">
                                          <p:cBhvr>
                                            <p:cTn id="42" dur="1000" fill="hold"/>
                                            <p:tgtEl>
                                              <p:spTgt spid="67"/>
                                            </p:tgtEl>
                                            <p:attrNameLst>
                                              <p:attrName>ppt_w</p:attrName>
                                            </p:attrNameLst>
                                          </p:cBhvr>
                                          <p:tavLst>
                                            <p:tav tm="0">
                                              <p:val>
                                                <p:fltVal val="0"/>
                                              </p:val>
                                            </p:tav>
                                            <p:tav tm="100000">
                                              <p:val>
                                                <p:strVal val="#ppt_w"/>
                                              </p:val>
                                            </p:tav>
                                          </p:tavLst>
                                        </p:anim>
                                        <p:anim calcmode="lin" valueType="num">
                                          <p:cBhvr>
                                            <p:cTn id="43" dur="1000" fill="hold"/>
                                            <p:tgtEl>
                                              <p:spTgt spid="67"/>
                                            </p:tgtEl>
                                            <p:attrNameLst>
                                              <p:attrName>ppt_h</p:attrName>
                                            </p:attrNameLst>
                                          </p:cBhvr>
                                          <p:tavLst>
                                            <p:tav tm="0">
                                              <p:val>
                                                <p:fltVal val="0"/>
                                              </p:val>
                                            </p:tav>
                                            <p:tav tm="100000">
                                              <p:val>
                                                <p:strVal val="#ppt_h"/>
                                              </p:val>
                                            </p:tav>
                                          </p:tavLst>
                                        </p:anim>
                                        <p:anim calcmode="lin" valueType="num">
                                          <p:cBhvr>
                                            <p:cTn id="44" dur="1000" fill="hold"/>
                                            <p:tgtEl>
                                              <p:spTgt spid="67"/>
                                            </p:tgtEl>
                                            <p:attrNameLst>
                                              <p:attrName>style.rotation</p:attrName>
                                            </p:attrNameLst>
                                          </p:cBhvr>
                                          <p:tavLst>
                                            <p:tav tm="0">
                                              <p:val>
                                                <p:fltVal val="90"/>
                                              </p:val>
                                            </p:tav>
                                            <p:tav tm="100000">
                                              <p:val>
                                                <p:fltVal val="0"/>
                                              </p:val>
                                            </p:tav>
                                          </p:tavLst>
                                        </p:anim>
                                        <p:animEffect transition="in" filter="fade">
                                          <p:cBhvr>
                                            <p:cTn id="45" dur="1000"/>
                                            <p:tgtEl>
                                              <p:spTgt spid="67"/>
                                            </p:tgtEl>
                                          </p:cBhvr>
                                        </p:animEffect>
                                      </p:childTnLst>
                                    </p:cTn>
                                  </p:par>
                                  <p:par>
                                    <p:cTn id="46" presetID="31" presetClass="entr" presetSubtype="0" fill="hold" nodeType="withEffect">
                                      <p:stCondLst>
                                        <p:cond delay="1000"/>
                                      </p:stCondLst>
                                      <p:childTnLst>
                                        <p:set>
                                          <p:cBhvr>
                                            <p:cTn id="47" dur="1" fill="hold">
                                              <p:stCondLst>
                                                <p:cond delay="0"/>
                                              </p:stCondLst>
                                            </p:cTn>
                                            <p:tgtEl>
                                              <p:spTgt spid="68"/>
                                            </p:tgtEl>
                                            <p:attrNameLst>
                                              <p:attrName>style.visibility</p:attrName>
                                            </p:attrNameLst>
                                          </p:cBhvr>
                                          <p:to>
                                            <p:strVal val="visible"/>
                                          </p:to>
                                        </p:set>
                                        <p:anim calcmode="lin" valueType="num">
                                          <p:cBhvr>
                                            <p:cTn id="48" dur="1000" fill="hold"/>
                                            <p:tgtEl>
                                              <p:spTgt spid="68"/>
                                            </p:tgtEl>
                                            <p:attrNameLst>
                                              <p:attrName>ppt_w</p:attrName>
                                            </p:attrNameLst>
                                          </p:cBhvr>
                                          <p:tavLst>
                                            <p:tav tm="0">
                                              <p:val>
                                                <p:fltVal val="0"/>
                                              </p:val>
                                            </p:tav>
                                            <p:tav tm="100000">
                                              <p:val>
                                                <p:strVal val="#ppt_w"/>
                                              </p:val>
                                            </p:tav>
                                          </p:tavLst>
                                        </p:anim>
                                        <p:anim calcmode="lin" valueType="num">
                                          <p:cBhvr>
                                            <p:cTn id="49" dur="1000" fill="hold"/>
                                            <p:tgtEl>
                                              <p:spTgt spid="68"/>
                                            </p:tgtEl>
                                            <p:attrNameLst>
                                              <p:attrName>ppt_h</p:attrName>
                                            </p:attrNameLst>
                                          </p:cBhvr>
                                          <p:tavLst>
                                            <p:tav tm="0">
                                              <p:val>
                                                <p:fltVal val="0"/>
                                              </p:val>
                                            </p:tav>
                                            <p:tav tm="100000">
                                              <p:val>
                                                <p:strVal val="#ppt_h"/>
                                              </p:val>
                                            </p:tav>
                                          </p:tavLst>
                                        </p:anim>
                                        <p:anim calcmode="lin" valueType="num">
                                          <p:cBhvr>
                                            <p:cTn id="50" dur="1000" fill="hold"/>
                                            <p:tgtEl>
                                              <p:spTgt spid="68"/>
                                            </p:tgtEl>
                                            <p:attrNameLst>
                                              <p:attrName>style.rotation</p:attrName>
                                            </p:attrNameLst>
                                          </p:cBhvr>
                                          <p:tavLst>
                                            <p:tav tm="0">
                                              <p:val>
                                                <p:fltVal val="90"/>
                                              </p:val>
                                            </p:tav>
                                            <p:tav tm="100000">
                                              <p:val>
                                                <p:fltVal val="0"/>
                                              </p:val>
                                            </p:tav>
                                          </p:tavLst>
                                        </p:anim>
                                        <p:animEffect transition="in" filter="fade">
                                          <p:cBhvr>
                                            <p:cTn id="5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par>
                              <p:cTn id="11" fill="hold">
                                <p:stCondLst>
                                  <p:cond delay="500"/>
                                </p:stCondLst>
                                <p:childTnLst>
                                  <p:par>
                                    <p:cTn id="12" presetID="2" presetClass="entr" presetSubtype="1" accel="16000" fill="hold" grpId="0" nodeType="afterEffect">
                                      <p:stCondLst>
                                        <p:cond delay="0"/>
                                      </p:stCondLst>
                                      <p:iterate type="lt">
                                        <p:tmPct val="8000"/>
                                      </p:iterate>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1000" fill="hold"/>
                                            <p:tgtEl>
                                              <p:spTgt spid="35"/>
                                            </p:tgtEl>
                                            <p:attrNameLst>
                                              <p:attrName>ppt_x</p:attrName>
                                            </p:attrNameLst>
                                          </p:cBhvr>
                                          <p:tavLst>
                                            <p:tav tm="0">
                                              <p:val>
                                                <p:strVal val="#ppt_x"/>
                                              </p:val>
                                            </p:tav>
                                            <p:tav tm="100000">
                                              <p:val>
                                                <p:strVal val="#ppt_x"/>
                                              </p:val>
                                            </p:tav>
                                          </p:tavLst>
                                        </p:anim>
                                        <p:anim calcmode="lin" valueType="num">
                                          <p:cBhvr additive="base">
                                            <p:cTn id="15" dur="1000" fill="hold"/>
                                            <p:tgtEl>
                                              <p:spTgt spid="35"/>
                                            </p:tgtEl>
                                            <p:attrNameLst>
                                              <p:attrName>ppt_y</p:attrName>
                                            </p:attrNameLst>
                                          </p:cBhvr>
                                          <p:tavLst>
                                            <p:tav tm="0">
                                              <p:val>
                                                <p:strVal val="0-#ppt_h/2"/>
                                              </p:val>
                                            </p:tav>
                                            <p:tav tm="100000">
                                              <p:val>
                                                <p:strVal val="#ppt_y"/>
                                              </p:val>
                                            </p:tav>
                                          </p:tavLst>
                                        </p:anim>
                                      </p:childTnLst>
                                    </p:cTn>
                                  </p:par>
                                </p:childTnLst>
                              </p:cTn>
                            </p:par>
                            <p:par>
                              <p:cTn id="16" fill="hold">
                                <p:stCondLst>
                                  <p:cond delay="1740"/>
                                </p:stCondLst>
                                <p:childTnLst>
                                  <p:par>
                                    <p:cTn id="17" presetID="17"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strVal val="#ppt_h"/>
                                              </p:val>
                                            </p:tav>
                                            <p:tav tm="100000">
                                              <p:val>
                                                <p:strVal val="#ppt_h"/>
                                              </p:val>
                                            </p:tav>
                                          </p:tavLst>
                                        </p:anim>
                                      </p:childTnLst>
                                    </p:cTn>
                                  </p:par>
                                </p:childTnLst>
                              </p:cTn>
                            </p:par>
                            <p:par>
                              <p:cTn id="21" fill="hold">
                                <p:stCondLst>
                                  <p:cond delay="2240"/>
                                </p:stCondLst>
                                <p:childTnLst>
                                  <p:par>
                                    <p:cTn id="22" presetID="31"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1000" fill="hold"/>
                                            <p:tgtEl>
                                              <p:spTgt spid="64"/>
                                            </p:tgtEl>
                                            <p:attrNameLst>
                                              <p:attrName>ppt_w</p:attrName>
                                            </p:attrNameLst>
                                          </p:cBhvr>
                                          <p:tavLst>
                                            <p:tav tm="0">
                                              <p:val>
                                                <p:fltVal val="0"/>
                                              </p:val>
                                            </p:tav>
                                            <p:tav tm="100000">
                                              <p:val>
                                                <p:strVal val="#ppt_w"/>
                                              </p:val>
                                            </p:tav>
                                          </p:tavLst>
                                        </p:anim>
                                        <p:anim calcmode="lin" valueType="num">
                                          <p:cBhvr>
                                            <p:cTn id="25" dur="1000" fill="hold"/>
                                            <p:tgtEl>
                                              <p:spTgt spid="64"/>
                                            </p:tgtEl>
                                            <p:attrNameLst>
                                              <p:attrName>ppt_h</p:attrName>
                                            </p:attrNameLst>
                                          </p:cBhvr>
                                          <p:tavLst>
                                            <p:tav tm="0">
                                              <p:val>
                                                <p:fltVal val="0"/>
                                              </p:val>
                                            </p:tav>
                                            <p:tav tm="100000">
                                              <p:val>
                                                <p:strVal val="#ppt_h"/>
                                              </p:val>
                                            </p:tav>
                                          </p:tavLst>
                                        </p:anim>
                                        <p:anim calcmode="lin" valueType="num">
                                          <p:cBhvr>
                                            <p:cTn id="26" dur="1000" fill="hold"/>
                                            <p:tgtEl>
                                              <p:spTgt spid="64"/>
                                            </p:tgtEl>
                                            <p:attrNameLst>
                                              <p:attrName>style.rotation</p:attrName>
                                            </p:attrNameLst>
                                          </p:cBhvr>
                                          <p:tavLst>
                                            <p:tav tm="0">
                                              <p:val>
                                                <p:fltVal val="90"/>
                                              </p:val>
                                            </p:tav>
                                            <p:tav tm="100000">
                                              <p:val>
                                                <p:fltVal val="0"/>
                                              </p:val>
                                            </p:tav>
                                          </p:tavLst>
                                        </p:anim>
                                        <p:animEffect transition="in" filter="fade">
                                          <p:cBhvr>
                                            <p:cTn id="27" dur="1000"/>
                                            <p:tgtEl>
                                              <p:spTgt spid="64"/>
                                            </p:tgtEl>
                                          </p:cBhvr>
                                        </p:animEffect>
                                      </p:childTnLst>
                                    </p:cTn>
                                  </p:par>
                                  <p:par>
                                    <p:cTn id="28" presetID="31" presetClass="entr" presetSubtype="0" fill="hold" nodeType="withEffect">
                                      <p:stCondLst>
                                        <p:cond delay="250"/>
                                      </p:stCondLst>
                                      <p:childTnLst>
                                        <p:set>
                                          <p:cBhvr>
                                            <p:cTn id="29" dur="1" fill="hold">
                                              <p:stCondLst>
                                                <p:cond delay="0"/>
                                              </p:stCondLst>
                                            </p:cTn>
                                            <p:tgtEl>
                                              <p:spTgt spid="66"/>
                                            </p:tgtEl>
                                            <p:attrNameLst>
                                              <p:attrName>style.visibility</p:attrName>
                                            </p:attrNameLst>
                                          </p:cBhvr>
                                          <p:to>
                                            <p:strVal val="visible"/>
                                          </p:to>
                                        </p:set>
                                        <p:anim calcmode="lin" valueType="num">
                                          <p:cBhvr>
                                            <p:cTn id="30" dur="1000" fill="hold"/>
                                            <p:tgtEl>
                                              <p:spTgt spid="66"/>
                                            </p:tgtEl>
                                            <p:attrNameLst>
                                              <p:attrName>ppt_w</p:attrName>
                                            </p:attrNameLst>
                                          </p:cBhvr>
                                          <p:tavLst>
                                            <p:tav tm="0">
                                              <p:val>
                                                <p:fltVal val="0"/>
                                              </p:val>
                                            </p:tav>
                                            <p:tav tm="100000">
                                              <p:val>
                                                <p:strVal val="#ppt_w"/>
                                              </p:val>
                                            </p:tav>
                                          </p:tavLst>
                                        </p:anim>
                                        <p:anim calcmode="lin" valueType="num">
                                          <p:cBhvr>
                                            <p:cTn id="31" dur="1000" fill="hold"/>
                                            <p:tgtEl>
                                              <p:spTgt spid="66"/>
                                            </p:tgtEl>
                                            <p:attrNameLst>
                                              <p:attrName>ppt_h</p:attrName>
                                            </p:attrNameLst>
                                          </p:cBhvr>
                                          <p:tavLst>
                                            <p:tav tm="0">
                                              <p:val>
                                                <p:fltVal val="0"/>
                                              </p:val>
                                            </p:tav>
                                            <p:tav tm="100000">
                                              <p:val>
                                                <p:strVal val="#ppt_h"/>
                                              </p:val>
                                            </p:tav>
                                          </p:tavLst>
                                        </p:anim>
                                        <p:anim calcmode="lin" valueType="num">
                                          <p:cBhvr>
                                            <p:cTn id="32" dur="1000" fill="hold"/>
                                            <p:tgtEl>
                                              <p:spTgt spid="66"/>
                                            </p:tgtEl>
                                            <p:attrNameLst>
                                              <p:attrName>style.rotation</p:attrName>
                                            </p:attrNameLst>
                                          </p:cBhvr>
                                          <p:tavLst>
                                            <p:tav tm="0">
                                              <p:val>
                                                <p:fltVal val="90"/>
                                              </p:val>
                                            </p:tav>
                                            <p:tav tm="100000">
                                              <p:val>
                                                <p:fltVal val="0"/>
                                              </p:val>
                                            </p:tav>
                                          </p:tavLst>
                                        </p:anim>
                                        <p:animEffect transition="in" filter="fade">
                                          <p:cBhvr>
                                            <p:cTn id="33" dur="1000"/>
                                            <p:tgtEl>
                                              <p:spTgt spid="66"/>
                                            </p:tgtEl>
                                          </p:cBhvr>
                                        </p:animEffect>
                                      </p:childTnLst>
                                    </p:cTn>
                                  </p:par>
                                  <p:par>
                                    <p:cTn id="34" presetID="31" presetClass="entr" presetSubtype="0" fill="hold" nodeType="withEffect">
                                      <p:stCondLst>
                                        <p:cond delay="500"/>
                                      </p:stCondLst>
                                      <p:childTnLst>
                                        <p:set>
                                          <p:cBhvr>
                                            <p:cTn id="35" dur="1" fill="hold">
                                              <p:stCondLst>
                                                <p:cond delay="0"/>
                                              </p:stCondLst>
                                            </p:cTn>
                                            <p:tgtEl>
                                              <p:spTgt spid="65"/>
                                            </p:tgtEl>
                                            <p:attrNameLst>
                                              <p:attrName>style.visibility</p:attrName>
                                            </p:attrNameLst>
                                          </p:cBhvr>
                                          <p:to>
                                            <p:strVal val="visible"/>
                                          </p:to>
                                        </p:set>
                                        <p:anim calcmode="lin" valueType="num">
                                          <p:cBhvr>
                                            <p:cTn id="36" dur="1000" fill="hold"/>
                                            <p:tgtEl>
                                              <p:spTgt spid="65"/>
                                            </p:tgtEl>
                                            <p:attrNameLst>
                                              <p:attrName>ppt_w</p:attrName>
                                            </p:attrNameLst>
                                          </p:cBhvr>
                                          <p:tavLst>
                                            <p:tav tm="0">
                                              <p:val>
                                                <p:fltVal val="0"/>
                                              </p:val>
                                            </p:tav>
                                            <p:tav tm="100000">
                                              <p:val>
                                                <p:strVal val="#ppt_w"/>
                                              </p:val>
                                            </p:tav>
                                          </p:tavLst>
                                        </p:anim>
                                        <p:anim calcmode="lin" valueType="num">
                                          <p:cBhvr>
                                            <p:cTn id="37" dur="1000" fill="hold"/>
                                            <p:tgtEl>
                                              <p:spTgt spid="65"/>
                                            </p:tgtEl>
                                            <p:attrNameLst>
                                              <p:attrName>ppt_h</p:attrName>
                                            </p:attrNameLst>
                                          </p:cBhvr>
                                          <p:tavLst>
                                            <p:tav tm="0">
                                              <p:val>
                                                <p:fltVal val="0"/>
                                              </p:val>
                                            </p:tav>
                                            <p:tav tm="100000">
                                              <p:val>
                                                <p:strVal val="#ppt_h"/>
                                              </p:val>
                                            </p:tav>
                                          </p:tavLst>
                                        </p:anim>
                                        <p:anim calcmode="lin" valueType="num">
                                          <p:cBhvr>
                                            <p:cTn id="38" dur="1000" fill="hold"/>
                                            <p:tgtEl>
                                              <p:spTgt spid="65"/>
                                            </p:tgtEl>
                                            <p:attrNameLst>
                                              <p:attrName>style.rotation</p:attrName>
                                            </p:attrNameLst>
                                          </p:cBhvr>
                                          <p:tavLst>
                                            <p:tav tm="0">
                                              <p:val>
                                                <p:fltVal val="90"/>
                                              </p:val>
                                            </p:tav>
                                            <p:tav tm="100000">
                                              <p:val>
                                                <p:fltVal val="0"/>
                                              </p:val>
                                            </p:tav>
                                          </p:tavLst>
                                        </p:anim>
                                        <p:animEffect transition="in" filter="fade">
                                          <p:cBhvr>
                                            <p:cTn id="39" dur="1000"/>
                                            <p:tgtEl>
                                              <p:spTgt spid="65"/>
                                            </p:tgtEl>
                                          </p:cBhvr>
                                        </p:animEffect>
                                      </p:childTnLst>
                                    </p:cTn>
                                  </p:par>
                                  <p:par>
                                    <p:cTn id="40" presetID="31" presetClass="entr" presetSubtype="0" fill="hold" nodeType="withEffect">
                                      <p:stCondLst>
                                        <p:cond delay="750"/>
                                      </p:stCondLst>
                                      <p:childTnLst>
                                        <p:set>
                                          <p:cBhvr>
                                            <p:cTn id="41" dur="1" fill="hold">
                                              <p:stCondLst>
                                                <p:cond delay="0"/>
                                              </p:stCondLst>
                                            </p:cTn>
                                            <p:tgtEl>
                                              <p:spTgt spid="67"/>
                                            </p:tgtEl>
                                            <p:attrNameLst>
                                              <p:attrName>style.visibility</p:attrName>
                                            </p:attrNameLst>
                                          </p:cBhvr>
                                          <p:to>
                                            <p:strVal val="visible"/>
                                          </p:to>
                                        </p:set>
                                        <p:anim calcmode="lin" valueType="num">
                                          <p:cBhvr>
                                            <p:cTn id="42" dur="1000" fill="hold"/>
                                            <p:tgtEl>
                                              <p:spTgt spid="67"/>
                                            </p:tgtEl>
                                            <p:attrNameLst>
                                              <p:attrName>ppt_w</p:attrName>
                                            </p:attrNameLst>
                                          </p:cBhvr>
                                          <p:tavLst>
                                            <p:tav tm="0">
                                              <p:val>
                                                <p:fltVal val="0"/>
                                              </p:val>
                                            </p:tav>
                                            <p:tav tm="100000">
                                              <p:val>
                                                <p:strVal val="#ppt_w"/>
                                              </p:val>
                                            </p:tav>
                                          </p:tavLst>
                                        </p:anim>
                                        <p:anim calcmode="lin" valueType="num">
                                          <p:cBhvr>
                                            <p:cTn id="43" dur="1000" fill="hold"/>
                                            <p:tgtEl>
                                              <p:spTgt spid="67"/>
                                            </p:tgtEl>
                                            <p:attrNameLst>
                                              <p:attrName>ppt_h</p:attrName>
                                            </p:attrNameLst>
                                          </p:cBhvr>
                                          <p:tavLst>
                                            <p:tav tm="0">
                                              <p:val>
                                                <p:fltVal val="0"/>
                                              </p:val>
                                            </p:tav>
                                            <p:tav tm="100000">
                                              <p:val>
                                                <p:strVal val="#ppt_h"/>
                                              </p:val>
                                            </p:tav>
                                          </p:tavLst>
                                        </p:anim>
                                        <p:anim calcmode="lin" valueType="num">
                                          <p:cBhvr>
                                            <p:cTn id="44" dur="1000" fill="hold"/>
                                            <p:tgtEl>
                                              <p:spTgt spid="67"/>
                                            </p:tgtEl>
                                            <p:attrNameLst>
                                              <p:attrName>style.rotation</p:attrName>
                                            </p:attrNameLst>
                                          </p:cBhvr>
                                          <p:tavLst>
                                            <p:tav tm="0">
                                              <p:val>
                                                <p:fltVal val="90"/>
                                              </p:val>
                                            </p:tav>
                                            <p:tav tm="100000">
                                              <p:val>
                                                <p:fltVal val="0"/>
                                              </p:val>
                                            </p:tav>
                                          </p:tavLst>
                                        </p:anim>
                                        <p:animEffect transition="in" filter="fade">
                                          <p:cBhvr>
                                            <p:cTn id="45" dur="1000"/>
                                            <p:tgtEl>
                                              <p:spTgt spid="67"/>
                                            </p:tgtEl>
                                          </p:cBhvr>
                                        </p:animEffect>
                                      </p:childTnLst>
                                    </p:cTn>
                                  </p:par>
                                  <p:par>
                                    <p:cTn id="46" presetID="31" presetClass="entr" presetSubtype="0" fill="hold" nodeType="withEffect">
                                      <p:stCondLst>
                                        <p:cond delay="1000"/>
                                      </p:stCondLst>
                                      <p:childTnLst>
                                        <p:set>
                                          <p:cBhvr>
                                            <p:cTn id="47" dur="1" fill="hold">
                                              <p:stCondLst>
                                                <p:cond delay="0"/>
                                              </p:stCondLst>
                                            </p:cTn>
                                            <p:tgtEl>
                                              <p:spTgt spid="68"/>
                                            </p:tgtEl>
                                            <p:attrNameLst>
                                              <p:attrName>style.visibility</p:attrName>
                                            </p:attrNameLst>
                                          </p:cBhvr>
                                          <p:to>
                                            <p:strVal val="visible"/>
                                          </p:to>
                                        </p:set>
                                        <p:anim calcmode="lin" valueType="num">
                                          <p:cBhvr>
                                            <p:cTn id="48" dur="1000" fill="hold"/>
                                            <p:tgtEl>
                                              <p:spTgt spid="68"/>
                                            </p:tgtEl>
                                            <p:attrNameLst>
                                              <p:attrName>ppt_w</p:attrName>
                                            </p:attrNameLst>
                                          </p:cBhvr>
                                          <p:tavLst>
                                            <p:tav tm="0">
                                              <p:val>
                                                <p:fltVal val="0"/>
                                              </p:val>
                                            </p:tav>
                                            <p:tav tm="100000">
                                              <p:val>
                                                <p:strVal val="#ppt_w"/>
                                              </p:val>
                                            </p:tav>
                                          </p:tavLst>
                                        </p:anim>
                                        <p:anim calcmode="lin" valueType="num">
                                          <p:cBhvr>
                                            <p:cTn id="49" dur="1000" fill="hold"/>
                                            <p:tgtEl>
                                              <p:spTgt spid="68"/>
                                            </p:tgtEl>
                                            <p:attrNameLst>
                                              <p:attrName>ppt_h</p:attrName>
                                            </p:attrNameLst>
                                          </p:cBhvr>
                                          <p:tavLst>
                                            <p:tav tm="0">
                                              <p:val>
                                                <p:fltVal val="0"/>
                                              </p:val>
                                            </p:tav>
                                            <p:tav tm="100000">
                                              <p:val>
                                                <p:strVal val="#ppt_h"/>
                                              </p:val>
                                            </p:tav>
                                          </p:tavLst>
                                        </p:anim>
                                        <p:anim calcmode="lin" valueType="num">
                                          <p:cBhvr>
                                            <p:cTn id="50" dur="1000" fill="hold"/>
                                            <p:tgtEl>
                                              <p:spTgt spid="68"/>
                                            </p:tgtEl>
                                            <p:attrNameLst>
                                              <p:attrName>style.rotation</p:attrName>
                                            </p:attrNameLst>
                                          </p:cBhvr>
                                          <p:tavLst>
                                            <p:tav tm="0">
                                              <p:val>
                                                <p:fltVal val="90"/>
                                              </p:val>
                                            </p:tav>
                                            <p:tav tm="100000">
                                              <p:val>
                                                <p:fltVal val="0"/>
                                              </p:val>
                                            </p:tav>
                                          </p:tavLst>
                                        </p:anim>
                                        <p:animEffect transition="in" filter="fade">
                                          <p:cBhvr>
                                            <p:cTn id="5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A8B65E3C-D8BA-4B12-9C5A-6179A405F576}"/>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77" name="Freeform: Shape 76">
            <a:extLst>
              <a:ext uri="{FF2B5EF4-FFF2-40B4-BE49-F238E27FC236}">
                <a16:creationId xmlns="" xmlns:a16="http://schemas.microsoft.com/office/drawing/2014/main" id="{D623EC46-8122-45DB-8900-94AAB5545416}"/>
              </a:ext>
            </a:extLst>
          </p:cNvPr>
          <p:cNvSpPr/>
          <p:nvPr/>
        </p:nvSpPr>
        <p:spPr>
          <a:xfrm>
            <a:off x="-38325" y="949159"/>
            <a:ext cx="5119894" cy="584130"/>
          </a:xfrm>
          <a:custGeom>
            <a:avLst/>
            <a:gdLst>
              <a:gd name="connsiteX0" fmla="*/ 4976788 w 5115889"/>
              <a:gd name="connsiteY0" fmla="*/ 0 h 584130"/>
              <a:gd name="connsiteX1" fmla="*/ 5115889 w 5115889"/>
              <a:gd name="connsiteY1" fmla="*/ 0 h 584130"/>
              <a:gd name="connsiteX2" fmla="*/ 4634770 w 5115889"/>
              <a:gd name="connsiteY2" fmla="*/ 584130 h 584130"/>
              <a:gd name="connsiteX3" fmla="*/ 4511997 w 5115889"/>
              <a:gd name="connsiteY3" fmla="*/ 584130 h 584130"/>
              <a:gd name="connsiteX4" fmla="*/ 4728455 w 5115889"/>
              <a:gd name="connsiteY4" fmla="*/ 0 h 584130"/>
              <a:gd name="connsiteX5" fmla="*/ 4834542 w 5115889"/>
              <a:gd name="connsiteY5" fmla="*/ 0 h 584130"/>
              <a:gd name="connsiteX6" fmla="*/ 4369751 w 5115889"/>
              <a:gd name="connsiteY6" fmla="*/ 584130 h 584130"/>
              <a:gd name="connsiteX7" fmla="*/ 4272485 w 5115889"/>
              <a:gd name="connsiteY7" fmla="*/ 584130 h 584130"/>
              <a:gd name="connsiteX8" fmla="*/ 4459980 w 5115889"/>
              <a:gd name="connsiteY8" fmla="*/ 0 h 584130"/>
              <a:gd name="connsiteX9" fmla="*/ 4588909 w 5115889"/>
              <a:gd name="connsiteY9" fmla="*/ 0 h 584130"/>
              <a:gd name="connsiteX10" fmla="*/ 4132939 w 5115889"/>
              <a:gd name="connsiteY10" fmla="*/ 584130 h 584130"/>
              <a:gd name="connsiteX11" fmla="*/ 4008482 w 5115889"/>
              <a:gd name="connsiteY11" fmla="*/ 584130 h 584130"/>
              <a:gd name="connsiteX12" fmla="*/ 4202936 w 5115889"/>
              <a:gd name="connsiteY12" fmla="*/ 0 h 584130"/>
              <a:gd name="connsiteX13" fmla="*/ 4321802 w 5115889"/>
              <a:gd name="connsiteY13" fmla="*/ 0 h 584130"/>
              <a:gd name="connsiteX14" fmla="*/ 3870304 w 5115889"/>
              <a:gd name="connsiteY14" fmla="*/ 584130 h 584130"/>
              <a:gd name="connsiteX15" fmla="*/ 3751352 w 5115889"/>
              <a:gd name="connsiteY15" fmla="*/ 584130 h 584130"/>
              <a:gd name="connsiteX16" fmla="*/ 0 w 5115889"/>
              <a:gd name="connsiteY16" fmla="*/ 0 h 584130"/>
              <a:gd name="connsiteX17" fmla="*/ 4064732 w 5115889"/>
              <a:gd name="connsiteY17" fmla="*/ 0 h 584130"/>
              <a:gd name="connsiteX18" fmla="*/ 3613148 w 5115889"/>
              <a:gd name="connsiteY18" fmla="*/ 584130 h 584130"/>
              <a:gd name="connsiteX19" fmla="*/ 0 w 5115889"/>
              <a:gd name="connsiteY19" fmla="*/ 584130 h 5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5889" h="584130">
                <a:moveTo>
                  <a:pt x="4976788" y="0"/>
                </a:moveTo>
                <a:lnTo>
                  <a:pt x="5115889" y="0"/>
                </a:lnTo>
                <a:lnTo>
                  <a:pt x="4634770" y="584130"/>
                </a:lnTo>
                <a:lnTo>
                  <a:pt x="4511997" y="584130"/>
                </a:lnTo>
                <a:close/>
                <a:moveTo>
                  <a:pt x="4728455" y="0"/>
                </a:moveTo>
                <a:lnTo>
                  <a:pt x="4834542" y="0"/>
                </a:lnTo>
                <a:lnTo>
                  <a:pt x="4369751" y="584130"/>
                </a:lnTo>
                <a:lnTo>
                  <a:pt x="4272485" y="584130"/>
                </a:lnTo>
                <a:close/>
                <a:moveTo>
                  <a:pt x="4459980" y="0"/>
                </a:moveTo>
                <a:lnTo>
                  <a:pt x="4588909" y="0"/>
                </a:lnTo>
                <a:lnTo>
                  <a:pt x="4132939" y="584130"/>
                </a:lnTo>
                <a:lnTo>
                  <a:pt x="4008482" y="584130"/>
                </a:lnTo>
                <a:close/>
                <a:moveTo>
                  <a:pt x="4202936" y="0"/>
                </a:moveTo>
                <a:lnTo>
                  <a:pt x="4321802" y="0"/>
                </a:lnTo>
                <a:lnTo>
                  <a:pt x="3870304" y="584130"/>
                </a:lnTo>
                <a:lnTo>
                  <a:pt x="3751352" y="584130"/>
                </a:lnTo>
                <a:close/>
                <a:moveTo>
                  <a:pt x="0" y="0"/>
                </a:moveTo>
                <a:lnTo>
                  <a:pt x="4064732" y="0"/>
                </a:lnTo>
                <a:lnTo>
                  <a:pt x="3613148" y="584130"/>
                </a:lnTo>
                <a:lnTo>
                  <a:pt x="0" y="58413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TextBox 79">
            <a:extLst>
              <a:ext uri="{FF2B5EF4-FFF2-40B4-BE49-F238E27FC236}">
                <a16:creationId xmlns="" xmlns:a16="http://schemas.microsoft.com/office/drawing/2014/main" id="{65E14EBA-D4FF-457C-9EAE-E5CFEBE75D02}"/>
              </a:ext>
            </a:extLst>
          </p:cNvPr>
          <p:cNvSpPr txBox="1"/>
          <p:nvPr/>
        </p:nvSpPr>
        <p:spPr>
          <a:xfrm>
            <a:off x="-13427" y="839663"/>
            <a:ext cx="4560864" cy="707886"/>
          </a:xfrm>
          <a:prstGeom prst="rect">
            <a:avLst/>
          </a:prstGeom>
          <a:noFill/>
        </p:spPr>
        <p:txBody>
          <a:bodyPr wrap="none" rtlCol="0">
            <a:spAutoFit/>
          </a:bodyPr>
          <a:lstStyle/>
          <a:p>
            <a:r>
              <a:rPr lang="en-US" sz="4000" smtClean="0">
                <a:solidFill>
                  <a:schemeClr val="accent6">
                    <a:lumMod val="50000"/>
                  </a:schemeClr>
                </a:solidFill>
                <a:effectLst>
                  <a:outerShdw dist="38100" dir="2700000" algn="tl" rotWithShape="0">
                    <a:schemeClr val="bg1"/>
                  </a:outerShdw>
                </a:effectLst>
                <a:latin typeface="Amatemora" panose="02000500000000000000" pitchFamily="2" charset="0"/>
              </a:rPr>
              <a:t>Giải </a:t>
            </a:r>
            <a:r>
              <a:rPr lang="vi-VN" sz="4000" smtClean="0">
                <a:solidFill>
                  <a:schemeClr val="accent6">
                    <a:lumMod val="50000"/>
                  </a:schemeClr>
                </a:solidFill>
                <a:effectLst>
                  <a:outerShdw dist="38100" dir="2700000" algn="tl" rotWithShape="0">
                    <a:schemeClr val="bg1"/>
                  </a:outerShdw>
                </a:effectLst>
                <a:latin typeface="Amatemora" panose="02000500000000000000" pitchFamily="2" charset="0"/>
              </a:rPr>
              <a:t>đáp</a:t>
            </a:r>
            <a:r>
              <a:rPr lang="en-US" sz="4000">
                <a:solidFill>
                  <a:schemeClr val="accent6">
                    <a:lumMod val="50000"/>
                  </a:schemeClr>
                </a:solidFill>
                <a:effectLst>
                  <a:outerShdw dist="38100" dir="2700000" algn="tl" rotWithShape="0">
                    <a:schemeClr val="bg1"/>
                  </a:outerShdw>
                </a:effectLst>
                <a:latin typeface="Amatemora" panose="02000500000000000000" pitchFamily="2" charset="0"/>
              </a:rPr>
              <a:t> câu </a:t>
            </a:r>
            <a:r>
              <a:rPr lang="en-US" sz="4000" smtClean="0">
                <a:solidFill>
                  <a:schemeClr val="accent6">
                    <a:lumMod val="50000"/>
                  </a:schemeClr>
                </a:solidFill>
                <a:effectLst>
                  <a:outerShdw dist="38100" dir="2700000" algn="tl" rotWithShape="0">
                    <a:schemeClr val="bg1"/>
                  </a:outerShdw>
                </a:effectLst>
                <a:latin typeface="Amatemora" panose="02000500000000000000" pitchFamily="2" charset="0"/>
              </a:rPr>
              <a:t>hỏi </a:t>
            </a:r>
            <a:r>
              <a:rPr lang="vi-VN" sz="4000" smtClean="0">
                <a:solidFill>
                  <a:schemeClr val="accent6">
                    <a:lumMod val="50000"/>
                  </a:schemeClr>
                </a:solidFill>
                <a:effectLst>
                  <a:outerShdw dist="38100" dir="2700000" algn="tl" rotWithShape="0">
                    <a:schemeClr val="bg1"/>
                  </a:outerShdw>
                </a:effectLst>
                <a:latin typeface="Amatemora" panose="02000500000000000000" pitchFamily="2" charset="0"/>
              </a:rPr>
              <a:t>đầu</a:t>
            </a:r>
            <a:r>
              <a:rPr lang="en-US" sz="4000">
                <a:solidFill>
                  <a:schemeClr val="accent6">
                    <a:lumMod val="50000"/>
                  </a:schemeClr>
                </a:solidFill>
                <a:effectLst>
                  <a:outerShdw dist="38100" dir="2700000" algn="tl" rotWithShape="0">
                    <a:schemeClr val="bg1"/>
                  </a:outerShdw>
                </a:effectLst>
                <a:latin typeface="Amatemora" panose="02000500000000000000" pitchFamily="2" charset="0"/>
              </a:rPr>
              <a:t> bài</a:t>
            </a:r>
            <a:endParaRPr lang="en-US" sz="4000">
              <a:solidFill>
                <a:schemeClr val="accent6">
                  <a:lumMod val="50000"/>
                </a:schemeClr>
              </a:solidFill>
              <a:effectLst>
                <a:outerShdw dist="38100" dir="2700000" algn="tl" rotWithShape="0">
                  <a:schemeClr val="bg1"/>
                </a:outerShdw>
              </a:effectLst>
              <a:latin typeface="Amatemora" panose="02000500000000000000" pitchFamily="2" charset="0"/>
            </a:endParaRPr>
          </a:p>
        </p:txBody>
      </p:sp>
      <p:sp>
        <p:nvSpPr>
          <p:cNvPr id="91" name="Freeform: Shape 90">
            <a:extLst>
              <a:ext uri="{FF2B5EF4-FFF2-40B4-BE49-F238E27FC236}">
                <a16:creationId xmlns="" xmlns:a16="http://schemas.microsoft.com/office/drawing/2014/main" id="{3E27B91F-2E70-4ED7-8380-D02AABAF9B50}"/>
              </a:ext>
            </a:extLst>
          </p:cNvPr>
          <p:cNvSpPr/>
          <p:nvPr/>
        </p:nvSpPr>
        <p:spPr>
          <a:xfrm>
            <a:off x="6631514" y="5438230"/>
            <a:ext cx="5883944"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 xmlns:a16="http://schemas.microsoft.com/office/drawing/2014/main" id="{932C9006-125B-4A4B-8F89-5FAA9496B3E2}"/>
              </a:ext>
            </a:extLst>
          </p:cNvPr>
          <p:cNvSpPr/>
          <p:nvPr/>
        </p:nvSpPr>
        <p:spPr>
          <a:xfrm>
            <a:off x="6847098" y="5546039"/>
            <a:ext cx="5646058" cy="1495145"/>
          </a:xfrm>
          <a:custGeom>
            <a:avLst/>
            <a:gdLst>
              <a:gd name="connsiteX0" fmla="*/ 0 w 5646058"/>
              <a:gd name="connsiteY0" fmla="*/ 1495145 h 1495145"/>
              <a:gd name="connsiteX1" fmla="*/ 478972 w 5646058"/>
              <a:gd name="connsiteY1" fmla="*/ 1146803 h 1495145"/>
              <a:gd name="connsiteX2" fmla="*/ 1132115 w 5646058"/>
              <a:gd name="connsiteY2" fmla="*/ 1190345 h 1495145"/>
              <a:gd name="connsiteX3" fmla="*/ 1538515 w 5646058"/>
              <a:gd name="connsiteY3" fmla="*/ 914574 h 1495145"/>
              <a:gd name="connsiteX4" fmla="*/ 2148115 w 5646058"/>
              <a:gd name="connsiteY4" fmla="*/ 958117 h 1495145"/>
              <a:gd name="connsiteX5" fmla="*/ 2627086 w 5646058"/>
              <a:gd name="connsiteY5" fmla="*/ 667831 h 1495145"/>
              <a:gd name="connsiteX6" fmla="*/ 3077029 w 5646058"/>
              <a:gd name="connsiteY6" fmla="*/ 711374 h 1495145"/>
              <a:gd name="connsiteX7" fmla="*/ 3454400 w 5646058"/>
              <a:gd name="connsiteY7" fmla="*/ 493660 h 1495145"/>
              <a:gd name="connsiteX8" fmla="*/ 3933372 w 5646058"/>
              <a:gd name="connsiteY8" fmla="*/ 580745 h 1495145"/>
              <a:gd name="connsiteX9" fmla="*/ 4325258 w 5646058"/>
              <a:gd name="connsiteY9" fmla="*/ 188860 h 1495145"/>
              <a:gd name="connsiteX10" fmla="*/ 4731658 w 5646058"/>
              <a:gd name="connsiteY10" fmla="*/ 174 h 1495145"/>
              <a:gd name="connsiteX11" fmla="*/ 5196115 w 5646058"/>
              <a:gd name="connsiteY11" fmla="*/ 217888 h 1495145"/>
              <a:gd name="connsiteX12" fmla="*/ 5617029 w 5646058"/>
              <a:gd name="connsiteY12" fmla="*/ 58231 h 1495145"/>
              <a:gd name="connsiteX13" fmla="*/ 5631543 w 5646058"/>
              <a:gd name="connsiteY13" fmla="*/ 1088745 h 1495145"/>
              <a:gd name="connsiteX14" fmla="*/ 5646058 w 5646058"/>
              <a:gd name="connsiteY14" fmla="*/ 1451603 h 1495145"/>
              <a:gd name="connsiteX15" fmla="*/ 0 w 5646058"/>
              <a:gd name="connsiteY15" fmla="*/ 1495145 h 149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058" h="1495145">
                <a:moveTo>
                  <a:pt x="0" y="1495145"/>
                </a:moveTo>
                <a:cubicBezTo>
                  <a:pt x="145143" y="1346374"/>
                  <a:pt x="290286" y="1197603"/>
                  <a:pt x="478972" y="1146803"/>
                </a:cubicBezTo>
                <a:cubicBezTo>
                  <a:pt x="667658" y="1096003"/>
                  <a:pt x="955524" y="1229050"/>
                  <a:pt x="1132115" y="1190345"/>
                </a:cubicBezTo>
                <a:cubicBezTo>
                  <a:pt x="1308706" y="1151640"/>
                  <a:pt x="1369182" y="953279"/>
                  <a:pt x="1538515" y="914574"/>
                </a:cubicBezTo>
                <a:cubicBezTo>
                  <a:pt x="1707848" y="875869"/>
                  <a:pt x="1966686" y="999241"/>
                  <a:pt x="2148115" y="958117"/>
                </a:cubicBezTo>
                <a:cubicBezTo>
                  <a:pt x="2329544" y="916993"/>
                  <a:pt x="2472267" y="708955"/>
                  <a:pt x="2627086" y="667831"/>
                </a:cubicBezTo>
                <a:cubicBezTo>
                  <a:pt x="2781905" y="626707"/>
                  <a:pt x="2939143" y="740402"/>
                  <a:pt x="3077029" y="711374"/>
                </a:cubicBezTo>
                <a:cubicBezTo>
                  <a:pt x="3214915" y="682346"/>
                  <a:pt x="3311676" y="515431"/>
                  <a:pt x="3454400" y="493660"/>
                </a:cubicBezTo>
                <a:cubicBezTo>
                  <a:pt x="3597124" y="471889"/>
                  <a:pt x="3788229" y="631545"/>
                  <a:pt x="3933372" y="580745"/>
                </a:cubicBezTo>
                <a:cubicBezTo>
                  <a:pt x="4078515" y="529945"/>
                  <a:pt x="4192210" y="285622"/>
                  <a:pt x="4325258" y="188860"/>
                </a:cubicBezTo>
                <a:cubicBezTo>
                  <a:pt x="4458306" y="92098"/>
                  <a:pt x="4586515" y="-4664"/>
                  <a:pt x="4731658" y="174"/>
                </a:cubicBezTo>
                <a:cubicBezTo>
                  <a:pt x="4876801" y="5012"/>
                  <a:pt x="5048553" y="208212"/>
                  <a:pt x="5196115" y="217888"/>
                </a:cubicBezTo>
                <a:cubicBezTo>
                  <a:pt x="5343677" y="227564"/>
                  <a:pt x="5542039" y="-2245"/>
                  <a:pt x="5617029" y="58231"/>
                </a:cubicBezTo>
                <a:lnTo>
                  <a:pt x="5631543" y="1088745"/>
                </a:lnTo>
                <a:lnTo>
                  <a:pt x="5646058" y="1451603"/>
                </a:lnTo>
                <a:lnTo>
                  <a:pt x="0" y="149514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 xmlns:a16="http://schemas.microsoft.com/office/drawing/2014/main" id="{590C522F-DB1D-4906-A61B-2FF0EBD0B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4656" y="2831484"/>
            <a:ext cx="2981132" cy="4174998"/>
          </a:xfrm>
          <a:prstGeom prst="rect">
            <a:avLst/>
          </a:prstGeom>
        </p:spPr>
      </p:pic>
      <p:sp>
        <p:nvSpPr>
          <p:cNvPr id="2" name="TextBox 1">
            <a:extLst>
              <a:ext uri="{FF2B5EF4-FFF2-40B4-BE49-F238E27FC236}">
                <a16:creationId xmlns="" xmlns:a16="http://schemas.microsoft.com/office/drawing/2014/main" id="{10828CDF-DB84-4E06-8D78-8B5D05CF2437}"/>
              </a:ext>
            </a:extLst>
          </p:cNvPr>
          <p:cNvSpPr txBox="1"/>
          <p:nvPr/>
        </p:nvSpPr>
        <p:spPr>
          <a:xfrm>
            <a:off x="564525" y="1689128"/>
            <a:ext cx="9668324" cy="2862322"/>
          </a:xfrm>
          <a:prstGeom prst="rect">
            <a:avLst/>
          </a:prstGeom>
          <a:noFill/>
        </p:spPr>
        <p:txBody>
          <a:bodyPr wrap="square" rtlCol="0">
            <a:spAutoFit/>
          </a:bodyPr>
          <a:lstStyle/>
          <a:p>
            <a:r>
              <a:rPr lang="en-US" sz="2000" smtClean="0">
                <a:latin typeface="Arial" pitchFamily="34" charset="0"/>
                <a:ea typeface="MS UI Gothic" pitchFamily="34" charset="-128"/>
                <a:cs typeface="Arial" pitchFamily="34" charset="0"/>
              </a:rPr>
              <a:t>1) </a:t>
            </a:r>
            <a:r>
              <a:rPr lang="vi-VN" sz="2000" smtClean="0">
                <a:latin typeface="Arial" pitchFamily="34" charset="0"/>
                <a:ea typeface="MS UI Gothic" pitchFamily="34" charset="-128"/>
                <a:cs typeface="Arial" pitchFamily="34" charset="0"/>
              </a:rPr>
              <a:t>Cần bảo vệ thông tin máy tính. Vì:</a:t>
            </a:r>
          </a:p>
          <a:p>
            <a:r>
              <a:rPr lang="vi-VN" sz="2000" smtClean="0">
                <a:latin typeface="Arial" pitchFamily="34" charset="0"/>
                <a:ea typeface="MS UI Gothic" pitchFamily="34" charset="-128"/>
                <a:cs typeface="Arial" pitchFamily="34" charset="0"/>
              </a:rPr>
              <a:t>- Trong mỗi máy tính cá nhân của chúng ta có những thông tin quan trọng và cần thiết cho công việc.</a:t>
            </a:r>
          </a:p>
          <a:p>
            <a:r>
              <a:rPr lang="en-US" sz="2000" smtClean="0">
                <a:latin typeface="Arial" pitchFamily="34" charset="0"/>
                <a:ea typeface="MS UI Gothic" pitchFamily="34" charset="-128"/>
                <a:cs typeface="Arial" pitchFamily="34" charset="0"/>
              </a:rPr>
              <a:t> -</a:t>
            </a:r>
            <a:r>
              <a:rPr lang="vi-VN" sz="2000" smtClean="0">
                <a:latin typeface="Arial" pitchFamily="34" charset="0"/>
                <a:ea typeface="MS UI Gothic" pitchFamily="34" charset="-128"/>
                <a:cs typeface="Arial" pitchFamily="34" charset="0"/>
              </a:rPr>
              <a:t>Sự mất an toàn thông tin ở quy mô lớn hoặc ở tầm quốc gia có thể đưa tới những hậu quả vô cùng to lớn.</a:t>
            </a:r>
            <a:endParaRPr lang="en-US"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2)</a:t>
            </a:r>
            <a:r>
              <a:rPr lang="vi-VN" sz="2000" smtClean="0">
                <a:latin typeface="Arial" pitchFamily="34" charset="0"/>
                <a:ea typeface="MS UI Gothic" pitchFamily="34" charset="-128"/>
                <a:cs typeface="Arial" pitchFamily="34" charset="0"/>
              </a:rPr>
              <a:t> Nói một cách dễ hiểu virus máy tính là một chương trình hoặc một đoạn mã được tạo ra nhằm làm hỏng máy tính của bạn bằng cách phá hủy các file hệ thống, lãng phí tài nguyên, phá hủy dữ liệu hoặc gây phiền toái. virus máy tính khác với các dạng phần mềm độc hại khác ở chỗ chúng có khả năng tự sao chép.</a:t>
            </a:r>
            <a:endParaRPr lang="en-US" sz="2000" smtClean="0">
              <a:latin typeface="Arial" pitchFamily="34" charset="0"/>
              <a:ea typeface="MS UI Gothic" pitchFamily="34" charset="-128"/>
              <a:cs typeface="Arial" pitchFamily="34" charset="0"/>
            </a:endParaRPr>
          </a:p>
        </p:txBody>
      </p:sp>
      <p:grpSp>
        <p:nvGrpSpPr>
          <p:cNvPr id="92" name="Group 91">
            <a:extLst>
              <a:ext uri="{FF2B5EF4-FFF2-40B4-BE49-F238E27FC236}">
                <a16:creationId xmlns="" xmlns:a16="http://schemas.microsoft.com/office/drawing/2014/main" id="{FE9BAE3A-1499-486D-AD04-8A0D1DAD5E44}"/>
              </a:ext>
            </a:extLst>
          </p:cNvPr>
          <p:cNvGrpSpPr/>
          <p:nvPr/>
        </p:nvGrpSpPr>
        <p:grpSpPr>
          <a:xfrm>
            <a:off x="8810211" y="-1682248"/>
            <a:ext cx="2566105" cy="3548346"/>
            <a:chOff x="9361484" y="-1793172"/>
            <a:chExt cx="2782727" cy="3511725"/>
          </a:xfrm>
          <a:solidFill>
            <a:schemeClr val="accent6">
              <a:lumMod val="60000"/>
              <a:lumOff val="40000"/>
            </a:schemeClr>
          </a:solidFill>
        </p:grpSpPr>
        <p:grpSp>
          <p:nvGrpSpPr>
            <p:cNvPr id="93" name="Group 92">
              <a:extLst>
                <a:ext uri="{FF2B5EF4-FFF2-40B4-BE49-F238E27FC236}">
                  <a16:creationId xmlns="" xmlns:a16="http://schemas.microsoft.com/office/drawing/2014/main" id="{A345C8C7-6DB6-4D5B-868E-73E18A64B010}"/>
                </a:ext>
              </a:extLst>
            </p:cNvPr>
            <p:cNvGrpSpPr/>
            <p:nvPr/>
          </p:nvGrpSpPr>
          <p:grpSpPr>
            <a:xfrm>
              <a:off x="9361484" y="-1348026"/>
              <a:ext cx="302735" cy="2636812"/>
              <a:chOff x="10668000" y="6341932"/>
              <a:chExt cx="302735" cy="2636812"/>
            </a:xfrm>
            <a:grpFill/>
          </p:grpSpPr>
          <p:sp>
            <p:nvSpPr>
              <p:cNvPr id="113" name="Star: 5 Points 112">
                <a:extLst>
                  <a:ext uri="{FF2B5EF4-FFF2-40B4-BE49-F238E27FC236}">
                    <a16:creationId xmlns="" xmlns:a16="http://schemas.microsoft.com/office/drawing/2014/main" id="{96C3B5AC-FE10-4C37-B620-6D1036BA46C8}"/>
                  </a:ext>
                </a:extLst>
              </p:cNvPr>
              <p:cNvSpPr/>
              <p:nvPr/>
            </p:nvSpPr>
            <p:spPr>
              <a:xfrm>
                <a:off x="10668000" y="8676009"/>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 xmlns:a16="http://schemas.microsoft.com/office/drawing/2014/main" id="{A9588E3D-F3C8-4059-9BBE-A254B60BAFC3}"/>
                  </a:ext>
                </a:extLst>
              </p:cNvPr>
              <p:cNvCxnSpPr>
                <a:cxnSpLocks/>
                <a:stCxn id="113" idx="0"/>
              </p:cNvCxnSpPr>
              <p:nvPr/>
            </p:nvCxnSpPr>
            <p:spPr>
              <a:xfrm flipH="1" flipV="1">
                <a:off x="10800522" y="6341932"/>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 xmlns:a16="http://schemas.microsoft.com/office/drawing/2014/main" id="{0BCC2DA8-8313-46CE-9A3C-A6CE0A90EDF6}"/>
                </a:ext>
              </a:extLst>
            </p:cNvPr>
            <p:cNvGrpSpPr/>
            <p:nvPr/>
          </p:nvGrpSpPr>
          <p:grpSpPr>
            <a:xfrm>
              <a:off x="9774816" y="-1793172"/>
              <a:ext cx="302735" cy="2636812"/>
              <a:chOff x="10668000" y="5535637"/>
              <a:chExt cx="302735" cy="2636812"/>
            </a:xfrm>
            <a:grpFill/>
          </p:grpSpPr>
          <p:sp>
            <p:nvSpPr>
              <p:cNvPr id="111" name="Star: 5 Points 110">
                <a:extLst>
                  <a:ext uri="{FF2B5EF4-FFF2-40B4-BE49-F238E27FC236}">
                    <a16:creationId xmlns="" xmlns:a16="http://schemas.microsoft.com/office/drawing/2014/main" id="{A6D4BCC5-00AA-4D47-9FBE-1DE401728E7D}"/>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 xmlns:a16="http://schemas.microsoft.com/office/drawing/2014/main" id="{E2945A50-53B5-4C6C-AB7D-7BF3543BEC3B}"/>
                  </a:ext>
                </a:extLst>
              </p:cNvPr>
              <p:cNvCxnSpPr>
                <a:stCxn id="111"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 xmlns:a16="http://schemas.microsoft.com/office/drawing/2014/main" id="{59DCB566-61CE-472C-A933-B369CA49BB0E}"/>
                </a:ext>
              </a:extLst>
            </p:cNvPr>
            <p:cNvGrpSpPr/>
            <p:nvPr/>
          </p:nvGrpSpPr>
          <p:grpSpPr>
            <a:xfrm>
              <a:off x="10188148" y="-923430"/>
              <a:ext cx="302735" cy="2636812"/>
              <a:chOff x="10668000" y="6842620"/>
              <a:chExt cx="302735" cy="2636812"/>
            </a:xfrm>
            <a:grpFill/>
          </p:grpSpPr>
          <p:sp>
            <p:nvSpPr>
              <p:cNvPr id="109" name="Star: 5 Points 108">
                <a:extLst>
                  <a:ext uri="{FF2B5EF4-FFF2-40B4-BE49-F238E27FC236}">
                    <a16:creationId xmlns="" xmlns:a16="http://schemas.microsoft.com/office/drawing/2014/main" id="{61E3D7A8-3C4B-461A-9CD0-7C9BBC07C7C6}"/>
                  </a:ext>
                </a:extLst>
              </p:cNvPr>
              <p:cNvSpPr/>
              <p:nvPr/>
            </p:nvSpPr>
            <p:spPr>
              <a:xfrm>
                <a:off x="10668000" y="9176697"/>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 xmlns:a16="http://schemas.microsoft.com/office/drawing/2014/main" id="{153C4C70-DCFD-4F86-9540-2F38E13D62A7}"/>
                  </a:ext>
                </a:extLst>
              </p:cNvPr>
              <p:cNvCxnSpPr>
                <a:stCxn id="109" idx="0"/>
              </p:cNvCxnSpPr>
              <p:nvPr/>
            </p:nvCxnSpPr>
            <p:spPr>
              <a:xfrm flipH="1" flipV="1">
                <a:off x="10800522" y="6842620"/>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 xmlns:a16="http://schemas.microsoft.com/office/drawing/2014/main" id="{1A0AC6F4-DC96-4206-B77D-204DB0708DDB}"/>
                </a:ext>
              </a:extLst>
            </p:cNvPr>
            <p:cNvGrpSpPr/>
            <p:nvPr/>
          </p:nvGrpSpPr>
          <p:grpSpPr>
            <a:xfrm>
              <a:off x="10601480" y="-1535280"/>
              <a:ext cx="302735" cy="2636812"/>
              <a:chOff x="10668000" y="5535637"/>
              <a:chExt cx="302735" cy="2636812"/>
            </a:xfrm>
            <a:grpFill/>
          </p:grpSpPr>
          <p:sp>
            <p:nvSpPr>
              <p:cNvPr id="107" name="Star: 5 Points 106">
                <a:extLst>
                  <a:ext uri="{FF2B5EF4-FFF2-40B4-BE49-F238E27FC236}">
                    <a16:creationId xmlns="" xmlns:a16="http://schemas.microsoft.com/office/drawing/2014/main" id="{6C71399F-266D-40B1-80CA-3DF68078B784}"/>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 xmlns:a16="http://schemas.microsoft.com/office/drawing/2014/main" id="{C4D4CFF3-0B93-4831-95AF-36C10C54CB3F}"/>
                  </a:ext>
                </a:extLst>
              </p:cNvPr>
              <p:cNvCxnSpPr>
                <a:stCxn id="107"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 xmlns:a16="http://schemas.microsoft.com/office/drawing/2014/main" id="{0E969FD3-69E4-4DEE-8035-7BC3BE70FC85}"/>
                </a:ext>
              </a:extLst>
            </p:cNvPr>
            <p:cNvGrpSpPr/>
            <p:nvPr/>
          </p:nvGrpSpPr>
          <p:grpSpPr>
            <a:xfrm>
              <a:off x="11014812" y="-1244675"/>
              <a:ext cx="302735" cy="2636812"/>
              <a:chOff x="10668000" y="5535637"/>
              <a:chExt cx="302735" cy="2636812"/>
            </a:xfrm>
            <a:grpFill/>
          </p:grpSpPr>
          <p:sp>
            <p:nvSpPr>
              <p:cNvPr id="105" name="Star: 5 Points 104">
                <a:extLst>
                  <a:ext uri="{FF2B5EF4-FFF2-40B4-BE49-F238E27FC236}">
                    <a16:creationId xmlns="" xmlns:a16="http://schemas.microsoft.com/office/drawing/2014/main" id="{0F0003A1-E848-4A23-83B4-4ADFE78FB360}"/>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 xmlns:a16="http://schemas.microsoft.com/office/drawing/2014/main" id="{FC007DCC-16FA-4415-A13B-8251E8D9D339}"/>
                  </a:ext>
                </a:extLst>
              </p:cNvPr>
              <p:cNvCxnSpPr>
                <a:stCxn id="105"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 xmlns:a16="http://schemas.microsoft.com/office/drawing/2014/main" id="{DC89828C-BA8A-4C40-86D4-02C4DABE90DA}"/>
                </a:ext>
              </a:extLst>
            </p:cNvPr>
            <p:cNvGrpSpPr/>
            <p:nvPr/>
          </p:nvGrpSpPr>
          <p:grpSpPr>
            <a:xfrm>
              <a:off x="11428144" y="-1749071"/>
              <a:ext cx="302735" cy="2636812"/>
              <a:chOff x="10668000" y="5535637"/>
              <a:chExt cx="302735" cy="2636812"/>
            </a:xfrm>
            <a:grpFill/>
          </p:grpSpPr>
          <p:sp>
            <p:nvSpPr>
              <p:cNvPr id="103" name="Star: 5 Points 102">
                <a:extLst>
                  <a:ext uri="{FF2B5EF4-FFF2-40B4-BE49-F238E27FC236}">
                    <a16:creationId xmlns="" xmlns:a16="http://schemas.microsoft.com/office/drawing/2014/main" id="{6898EC1A-AD38-4B55-9F66-888E13D87A8F}"/>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 xmlns:a16="http://schemas.microsoft.com/office/drawing/2014/main" id="{0DB063A5-E630-4E9A-B0B4-27B6A9ED480C}"/>
                  </a:ext>
                </a:extLst>
              </p:cNvPr>
              <p:cNvCxnSpPr>
                <a:stCxn id="103"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 xmlns:a16="http://schemas.microsoft.com/office/drawing/2014/main" id="{190D1A04-8F48-4DC3-A101-8654B202B3A1}"/>
                </a:ext>
              </a:extLst>
            </p:cNvPr>
            <p:cNvGrpSpPr/>
            <p:nvPr/>
          </p:nvGrpSpPr>
          <p:grpSpPr>
            <a:xfrm>
              <a:off x="11841476" y="-1535280"/>
              <a:ext cx="302735" cy="3253833"/>
              <a:chOff x="10668000" y="4918616"/>
              <a:chExt cx="302735" cy="3253833"/>
            </a:xfrm>
            <a:grpFill/>
          </p:grpSpPr>
          <p:sp>
            <p:nvSpPr>
              <p:cNvPr id="101" name="Star: 5 Points 100">
                <a:extLst>
                  <a:ext uri="{FF2B5EF4-FFF2-40B4-BE49-F238E27FC236}">
                    <a16:creationId xmlns="" xmlns:a16="http://schemas.microsoft.com/office/drawing/2014/main" id="{48E81EFD-766C-4D54-B266-8B67C3F52393}"/>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 xmlns:a16="http://schemas.microsoft.com/office/drawing/2014/main" id="{5585DFBF-5F21-47BD-8495-6845F634BECD}"/>
                  </a:ext>
                </a:extLst>
              </p:cNvPr>
              <p:cNvCxnSpPr>
                <a:cxnSpLocks/>
                <a:stCxn id="101" idx="0"/>
              </p:cNvCxnSpPr>
              <p:nvPr/>
            </p:nvCxnSpPr>
            <p:spPr>
              <a:xfrm flipH="1" flipV="1">
                <a:off x="10799139" y="4918616"/>
                <a:ext cx="20229" cy="2951098"/>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65225">
            <a:off x="7373757" y="4766990"/>
            <a:ext cx="2162305" cy="1816336"/>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3937" y="4605127"/>
            <a:ext cx="3165907" cy="1688484"/>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389" y1="45322" x2="16389" y2="45322"/>
                      </a14:backgroundRemoval>
                    </a14:imgEffect>
                  </a14:imgLayer>
                </a14:imgProps>
              </a:ext>
              <a:ext uri="{28A0092B-C50C-407E-A947-70E740481C1C}">
                <a14:useLocalDpi xmlns:a14="http://schemas.microsoft.com/office/drawing/2010/main" val="0"/>
              </a:ext>
            </a:extLst>
          </a:blip>
          <a:stretch>
            <a:fillRect/>
          </a:stretch>
        </p:blipFill>
        <p:spPr>
          <a:xfrm>
            <a:off x="3916045" y="3706564"/>
            <a:ext cx="4572000" cy="6108700"/>
          </a:xfrm>
          <a:prstGeom prst="rect">
            <a:avLst/>
          </a:prstGeom>
        </p:spPr>
      </p:pic>
    </p:spTree>
    <p:extLst>
      <p:ext uri="{BB962C8B-B14F-4D97-AF65-F5344CB8AC3E}">
        <p14:creationId xmlns:p14="http://schemas.microsoft.com/office/powerpoint/2010/main" val="2362746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iterate type="lt">
                                    <p:tmAbs val="100"/>
                                  </p:iterate>
                                  <p:childTnLst>
                                    <p:set>
                                      <p:cBhvr>
                                        <p:cTn id="10" dur="1" fill="hold">
                                          <p:stCondLst>
                                            <p:cond delay="0"/>
                                          </p:stCondLst>
                                        </p:cTn>
                                        <p:tgtEl>
                                          <p:spTgt spid="80"/>
                                        </p:tgtEl>
                                        <p:attrNameLst>
                                          <p:attrName>style.visibility</p:attrName>
                                        </p:attrNameLst>
                                      </p:cBhvr>
                                      <p:to>
                                        <p:strVal val="visible"/>
                                      </p:to>
                                    </p:set>
                                  </p:childTnLst>
                                </p:cTn>
                              </p:par>
                              <p:par>
                                <p:cTn id="11" presetID="2" presetClass="entr" presetSubtype="6" fill="hold" grpId="0" nodeType="withEffect">
                                  <p:stCondLst>
                                    <p:cond delay="100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fill="hold"/>
                                        <p:tgtEl>
                                          <p:spTgt spid="91"/>
                                        </p:tgtEl>
                                        <p:attrNameLst>
                                          <p:attrName>ppt_x</p:attrName>
                                        </p:attrNameLst>
                                      </p:cBhvr>
                                      <p:tavLst>
                                        <p:tav tm="0">
                                          <p:val>
                                            <p:strVal val="1+#ppt_w/2"/>
                                          </p:val>
                                        </p:tav>
                                        <p:tav tm="100000">
                                          <p:val>
                                            <p:strVal val="#ppt_x"/>
                                          </p:val>
                                        </p:tav>
                                      </p:tavLst>
                                    </p:anim>
                                    <p:anim calcmode="lin" valueType="num">
                                      <p:cBhvr additive="base">
                                        <p:cTn id="14" dur="500" fill="hold"/>
                                        <p:tgtEl>
                                          <p:spTgt spid="91"/>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125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1+#ppt_w/2"/>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par>
                                <p:cTn id="19" presetID="31" presetClass="entr" presetSubtype="0" fill="hold" nodeType="withEffect">
                                  <p:stCondLst>
                                    <p:cond delay="1750"/>
                                  </p:stCondLst>
                                  <p:childTnLst>
                                    <p:set>
                                      <p:cBhvr>
                                        <p:cTn id="20" dur="1" fill="hold">
                                          <p:stCondLst>
                                            <p:cond delay="0"/>
                                          </p:stCondLst>
                                        </p:cTn>
                                        <p:tgtEl>
                                          <p:spTgt spid="89"/>
                                        </p:tgtEl>
                                        <p:attrNameLst>
                                          <p:attrName>style.visibility</p:attrName>
                                        </p:attrNameLst>
                                      </p:cBhvr>
                                      <p:to>
                                        <p:strVal val="visible"/>
                                      </p:to>
                                    </p:set>
                                    <p:anim calcmode="lin" valueType="num">
                                      <p:cBhvr>
                                        <p:cTn id="21" dur="1000" fill="hold"/>
                                        <p:tgtEl>
                                          <p:spTgt spid="89"/>
                                        </p:tgtEl>
                                        <p:attrNameLst>
                                          <p:attrName>ppt_w</p:attrName>
                                        </p:attrNameLst>
                                      </p:cBhvr>
                                      <p:tavLst>
                                        <p:tav tm="0">
                                          <p:val>
                                            <p:fltVal val="0"/>
                                          </p:val>
                                        </p:tav>
                                        <p:tav tm="100000">
                                          <p:val>
                                            <p:strVal val="#ppt_w"/>
                                          </p:val>
                                        </p:tav>
                                      </p:tavLst>
                                    </p:anim>
                                    <p:anim calcmode="lin" valueType="num">
                                      <p:cBhvr>
                                        <p:cTn id="22" dur="1000" fill="hold"/>
                                        <p:tgtEl>
                                          <p:spTgt spid="89"/>
                                        </p:tgtEl>
                                        <p:attrNameLst>
                                          <p:attrName>ppt_h</p:attrName>
                                        </p:attrNameLst>
                                      </p:cBhvr>
                                      <p:tavLst>
                                        <p:tav tm="0">
                                          <p:val>
                                            <p:fltVal val="0"/>
                                          </p:val>
                                        </p:tav>
                                        <p:tav tm="100000">
                                          <p:val>
                                            <p:strVal val="#ppt_h"/>
                                          </p:val>
                                        </p:tav>
                                      </p:tavLst>
                                    </p:anim>
                                    <p:anim calcmode="lin" valueType="num">
                                      <p:cBhvr>
                                        <p:cTn id="23" dur="1000" fill="hold"/>
                                        <p:tgtEl>
                                          <p:spTgt spid="89"/>
                                        </p:tgtEl>
                                        <p:attrNameLst>
                                          <p:attrName>style.rotation</p:attrName>
                                        </p:attrNameLst>
                                      </p:cBhvr>
                                      <p:tavLst>
                                        <p:tav tm="0">
                                          <p:val>
                                            <p:fltVal val="90"/>
                                          </p:val>
                                        </p:tav>
                                        <p:tav tm="100000">
                                          <p:val>
                                            <p:fltVal val="0"/>
                                          </p:val>
                                        </p:tav>
                                      </p:tavLst>
                                    </p:anim>
                                    <p:animEffect transition="in" filter="fade">
                                      <p:cBhvr>
                                        <p:cTn id="24" dur="1000"/>
                                        <p:tgtEl>
                                          <p:spTgt spid="89"/>
                                        </p:tgtEl>
                                      </p:cBhvr>
                                    </p:animEffect>
                                  </p:childTnLst>
                                </p:cTn>
                              </p:par>
                              <p:par>
                                <p:cTn id="25" presetID="53" presetClass="entr" presetSubtype="16" fill="hold" grpId="0" nodeType="withEffect">
                                  <p:stCondLst>
                                    <p:cond delay="2750"/>
                                  </p:stCondLst>
                                  <p:iterate type="lt">
                                    <p:tmPct val="1000"/>
                                  </p:iterate>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47" presetClass="entr" presetSubtype="0" fill="hold" nodeType="withEffect">
                                  <p:stCondLst>
                                    <p:cond delay="425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1000"/>
                                        <p:tgtEl>
                                          <p:spTgt spid="92"/>
                                        </p:tgtEl>
                                      </p:cBhvr>
                                    </p:animEffect>
                                    <p:anim calcmode="lin" valueType="num">
                                      <p:cBhvr>
                                        <p:cTn id="33" dur="1000" fill="hold"/>
                                        <p:tgtEl>
                                          <p:spTgt spid="92"/>
                                        </p:tgtEl>
                                        <p:attrNameLst>
                                          <p:attrName>ppt_x</p:attrName>
                                        </p:attrNameLst>
                                      </p:cBhvr>
                                      <p:tavLst>
                                        <p:tav tm="0">
                                          <p:val>
                                            <p:strVal val="#ppt_x"/>
                                          </p:val>
                                        </p:tav>
                                        <p:tav tm="100000">
                                          <p:val>
                                            <p:strVal val="#ppt_x"/>
                                          </p:val>
                                        </p:tav>
                                      </p:tavLst>
                                    </p:anim>
                                    <p:anim calcmode="lin" valueType="num">
                                      <p:cBhvr>
                                        <p:cTn id="34"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0" grpId="0"/>
      <p:bldP spid="91" grpId="0" animBg="1"/>
      <p:bldP spid="90"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F2D42BBD-D931-458B-82BE-D81ABFE63008}"/>
              </a:ext>
            </a:extLst>
          </p:cNvPr>
          <p:cNvGrpSpPr/>
          <p:nvPr/>
        </p:nvGrpSpPr>
        <p:grpSpPr>
          <a:xfrm>
            <a:off x="665695"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C7524550-C516-4108-AD44-C5EF09CFD363}"/>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82030D9A-A3E7-4DAE-9D51-051DBCFD85C0}"/>
                </a:ext>
              </a:extLst>
            </p:cNvPr>
            <p:cNvGrpSpPr/>
            <p:nvPr/>
          </p:nvGrpSpPr>
          <p:grpSpPr>
            <a:xfrm>
              <a:off x="564524" y="518473"/>
              <a:ext cx="11062952" cy="5821053"/>
              <a:chOff x="564524" y="518473"/>
              <a:chExt cx="11062952" cy="5856896"/>
            </a:xfrm>
          </p:grpSpPr>
          <p:cxnSp>
            <p:nvCxnSpPr>
              <p:cNvPr id="17" name="Straight Connector 16">
                <a:extLst>
                  <a:ext uri="{FF2B5EF4-FFF2-40B4-BE49-F238E27FC236}">
                    <a16:creationId xmlns="" xmlns:a16="http://schemas.microsoft.com/office/drawing/2014/main" id="{C12F798B-89AF-47F7-ABED-09E5306CE88F}"/>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310971F-2EB7-4721-92BB-883147C314D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5B05515-13FF-4490-9856-84511967B7F4}"/>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6FEDA94-848C-40CE-8A49-F08BD4FDA5A4}"/>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831FDD2-CAD8-4529-8AFA-DDA3979ED215}"/>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323B0F6-FAC4-4373-9F60-A4A5E9118BC1}"/>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CD2E517-9427-4F8F-BB40-83B0F9162D4C}"/>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D698771-0237-4ED6-9B27-CF5904A78D5D}"/>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78C8EB9-0C80-4513-BB1A-26104E9942A8}"/>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9C13B4EA-8202-4832-A99E-4BC1792C6892}"/>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C09D4A91-D7E9-415C-A1E7-1B8A429949B2}"/>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4B1E2C46-C03F-4179-9FC1-261381FD09F4}"/>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C8C0B08-1B0B-4CED-A812-07A19F3138D6}"/>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9E61CE92-0365-4F4C-9C6C-8C9B658B2E7F}"/>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AAEEBA5-18E9-4C54-AF9D-47616520DA85}"/>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D35533B-7290-45F8-B10F-C645C68D41D9}"/>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7D7004C3-D3E0-419E-B3A8-48E7E2C28D2C}"/>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45011C1-A63C-4369-8E4A-7099F81EA572}"/>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E515C0A-62E9-4206-BC61-F8136B05B952}"/>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B269693C-F13E-4ECA-AF9F-BC12EF3E76A4}"/>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1F25F668-8FB7-4EA3-8314-EDB68916ED96}"/>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6F6B9E2-61C0-410A-9C91-3B5582715ADF}"/>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445B9FA-510A-437F-9B65-85CCA3DD7112}"/>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72C3AC65-0E38-453A-89A0-D14673B5C639}"/>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AD29BC36-1BCA-4699-89D0-907B39F7E490}"/>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AC499B9C-15A0-4CF2-8884-0E74A3DE8711}"/>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86DA5442-818C-4CBE-BA17-40A5C1901A79}"/>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B05828D3-5C26-429C-8842-3354167BEB8A}"/>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C7E970DC-E96B-481C-A019-3083362B3139}"/>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8890AD52-8F2A-4823-A465-11193F6F5A70}"/>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F55832A7-77C2-40B8-84B4-6922F77E2346}"/>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B3DF511-0B76-49BF-A548-62A21DBB16C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A12729CC-10D7-4F5C-A994-89B8CD844527}"/>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B4558BE-579C-4FB3-AD6A-09B2B560EE45}"/>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6A1F494-B07D-4960-AAA7-3FF808FC8132}"/>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C44C5B19-D457-44EE-9D31-0E216C8A8F14}"/>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A46D87B-1836-4A60-88FF-F28B7E1E8676}"/>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71FEC688-49A0-464A-A023-1CD9B47DA8DD}"/>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96134C76-E39F-4F44-B00D-6603B9930F4E}"/>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2352903B-C4F3-4B64-B179-2328958602C3}"/>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BC63C11A-AE5E-4487-AFE6-6E74F13EA03C}"/>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B3D3009C-2E32-45B1-831A-08E61080FCA3}"/>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185112A-ACF7-4B65-95C6-4EE7C7A5D0DF}"/>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2C6D8939-87E7-4609-8710-F4A1689DB92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0B96244D-FB18-4B2E-BDC2-364564386EBA}"/>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74C8628-3DD0-4A6C-B1DE-B60E3946B9DD}"/>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2AE1E133-A432-4CA9-BEAD-63FCFB30B4D1}"/>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249FD51E-3545-4346-93B2-8D7E663CE825}"/>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4D5D9027-1819-44C5-9A41-9C1C1229EBEA}"/>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F6C252F0-A719-4781-9EFF-45FD764C368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CAE62EE7-931E-4384-975D-D772B05D44BC}"/>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538DF45F-B471-4F19-B12B-E60A4A0F5828}"/>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13" name="TextBox 12">
            <a:extLst>
              <a:ext uri="{FF2B5EF4-FFF2-40B4-BE49-F238E27FC236}">
                <a16:creationId xmlns="" xmlns:a16="http://schemas.microsoft.com/office/drawing/2014/main" id="{137CCC63-C73C-403C-88A7-C8AFC8AAA1FD}"/>
              </a:ext>
            </a:extLst>
          </p:cNvPr>
          <p:cNvSpPr txBox="1"/>
          <p:nvPr/>
        </p:nvSpPr>
        <p:spPr>
          <a:xfrm>
            <a:off x="3457232" y="504995"/>
            <a:ext cx="5660524" cy="861774"/>
          </a:xfrm>
          <a:prstGeom prst="rect">
            <a:avLst/>
          </a:prstGeom>
          <a:noFill/>
        </p:spPr>
        <p:txBody>
          <a:bodyPr wrap="none" rtlCol="0">
            <a:spAutoFit/>
          </a:bodyPr>
          <a:lstStyle/>
          <a:p>
            <a:r>
              <a:rPr lang="en-US" sz="5000" smtClean="0">
                <a:effectLst>
                  <a:outerShdw dist="38100" dir="2700000" algn="tl" rotWithShape="0">
                    <a:srgbClr val="E3B19A"/>
                  </a:outerShdw>
                </a:effectLst>
                <a:latin typeface="Amatemora" panose="02000500000000000000" pitchFamily="2" charset="0"/>
              </a:rPr>
              <a:t>Giải </a:t>
            </a:r>
            <a:r>
              <a:rPr lang="vi-VN" sz="5000" smtClean="0">
                <a:effectLst>
                  <a:outerShdw dist="38100" dir="2700000" algn="tl" rotWithShape="0">
                    <a:srgbClr val="E3B19A"/>
                  </a:outerShdw>
                </a:effectLst>
                <a:latin typeface="Amatemora" panose="02000500000000000000" pitchFamily="2" charset="0"/>
              </a:rPr>
              <a:t>đáp</a:t>
            </a:r>
            <a:r>
              <a:rPr lang="en-US" sz="5000">
                <a:effectLst>
                  <a:outerShdw dist="38100" dir="2700000" algn="tl" rotWithShape="0">
                    <a:srgbClr val="E3B19A"/>
                  </a:outerShdw>
                </a:effectLst>
                <a:latin typeface="Amatemora" panose="02000500000000000000" pitchFamily="2" charset="0"/>
              </a:rPr>
              <a:t> câu </a:t>
            </a:r>
            <a:r>
              <a:rPr lang="en-US" sz="5000" smtClean="0">
                <a:effectLst>
                  <a:outerShdw dist="38100" dir="2700000" algn="tl" rotWithShape="0">
                    <a:srgbClr val="E3B19A"/>
                  </a:outerShdw>
                </a:effectLst>
                <a:latin typeface="Amatemora" panose="02000500000000000000" pitchFamily="2" charset="0"/>
              </a:rPr>
              <a:t>hỏi </a:t>
            </a:r>
            <a:r>
              <a:rPr lang="vi-VN" sz="5000" smtClean="0">
                <a:effectLst>
                  <a:outerShdw dist="38100" dir="2700000" algn="tl" rotWithShape="0">
                    <a:srgbClr val="E3B19A"/>
                  </a:outerShdw>
                </a:effectLst>
                <a:latin typeface="Amatemora" panose="02000500000000000000" pitchFamily="2" charset="0"/>
              </a:rPr>
              <a:t>đầu</a:t>
            </a:r>
            <a:r>
              <a:rPr lang="en-US" sz="5000">
                <a:effectLst>
                  <a:outerShdw dist="38100" dir="2700000" algn="tl" rotWithShape="0">
                    <a:srgbClr val="E3B19A"/>
                  </a:outerShdw>
                </a:effectLst>
                <a:latin typeface="Amatemora" panose="02000500000000000000" pitchFamily="2" charset="0"/>
              </a:rPr>
              <a:t> bài</a:t>
            </a:r>
            <a:endParaRPr lang="en-US" sz="5000">
              <a:effectLst>
                <a:outerShdw dist="38100" dir="2700000" algn="tl" rotWithShape="0">
                  <a:srgbClr val="E3B19A"/>
                </a:outerShdw>
              </a:effectLst>
              <a:latin typeface="Amatemora" panose="02000500000000000000" pitchFamily="2" charset="0"/>
            </a:endParaRPr>
          </a:p>
        </p:txBody>
      </p:sp>
      <p:sp>
        <p:nvSpPr>
          <p:cNvPr id="2" name="Freeform: Shape 1">
            <a:extLst>
              <a:ext uri="{FF2B5EF4-FFF2-40B4-BE49-F238E27FC236}">
                <a16:creationId xmlns="" xmlns:a16="http://schemas.microsoft.com/office/drawing/2014/main" id="{00B22F28-3865-437C-9769-AA2CBFA45FB5}"/>
              </a:ext>
            </a:extLst>
          </p:cNvPr>
          <p:cNvSpPr/>
          <p:nvPr/>
        </p:nvSpPr>
        <p:spPr>
          <a:xfrm>
            <a:off x="8358121" y="4831530"/>
            <a:ext cx="4731556" cy="2558672"/>
          </a:xfrm>
          <a:custGeom>
            <a:avLst/>
            <a:gdLst>
              <a:gd name="connsiteX0" fmla="*/ 277879 w 4731556"/>
              <a:gd name="connsiteY0" fmla="*/ 2324013 h 2558672"/>
              <a:gd name="connsiteX1" fmla="*/ 466565 w 4731556"/>
              <a:gd name="connsiteY1" fmla="*/ 1583784 h 2558672"/>
              <a:gd name="connsiteX2" fmla="*/ 1076165 w 4731556"/>
              <a:gd name="connsiteY2" fmla="*/ 1090299 h 2558672"/>
              <a:gd name="connsiteX3" fmla="*/ 1337422 w 4731556"/>
              <a:gd name="connsiteY3" fmla="*/ 437156 h 2558672"/>
              <a:gd name="connsiteX4" fmla="*/ 1337422 w 4731556"/>
              <a:gd name="connsiteY4" fmla="*/ 437156 h 2558672"/>
              <a:gd name="connsiteX5" fmla="*/ 2469536 w 4731556"/>
              <a:gd name="connsiteY5" fmla="*/ 1727 h 2558672"/>
              <a:gd name="connsiteX6" fmla="*/ 3180736 w 4731556"/>
              <a:gd name="connsiteY6" fmla="*/ 306527 h 2558672"/>
              <a:gd name="connsiteX7" fmla="*/ 3427479 w 4731556"/>
              <a:gd name="connsiteY7" fmla="*/ 829041 h 2558672"/>
              <a:gd name="connsiteX8" fmla="*/ 4225765 w 4731556"/>
              <a:gd name="connsiteY8" fmla="*/ 1206413 h 2558672"/>
              <a:gd name="connsiteX9" fmla="*/ 4457993 w 4731556"/>
              <a:gd name="connsiteY9" fmla="*/ 2483670 h 2558672"/>
              <a:gd name="connsiteX10" fmla="*/ 277879 w 4731556"/>
              <a:gd name="connsiteY10" fmla="*/ 2324013 h 255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1556" h="2558672">
                <a:moveTo>
                  <a:pt x="277879" y="2324013"/>
                </a:moveTo>
                <a:cubicBezTo>
                  <a:pt x="-387359" y="2174032"/>
                  <a:pt x="333517" y="1789403"/>
                  <a:pt x="466565" y="1583784"/>
                </a:cubicBezTo>
                <a:cubicBezTo>
                  <a:pt x="599613" y="1378165"/>
                  <a:pt x="931022" y="1281404"/>
                  <a:pt x="1076165" y="1090299"/>
                </a:cubicBezTo>
                <a:cubicBezTo>
                  <a:pt x="1221308" y="899194"/>
                  <a:pt x="1337422" y="437156"/>
                  <a:pt x="1337422" y="437156"/>
                </a:cubicBezTo>
                <a:lnTo>
                  <a:pt x="1337422" y="437156"/>
                </a:lnTo>
                <a:cubicBezTo>
                  <a:pt x="1526108" y="364585"/>
                  <a:pt x="2162317" y="23499"/>
                  <a:pt x="2469536" y="1727"/>
                </a:cubicBezTo>
                <a:cubicBezTo>
                  <a:pt x="2776755" y="-20045"/>
                  <a:pt x="3021079" y="168641"/>
                  <a:pt x="3180736" y="306527"/>
                </a:cubicBezTo>
                <a:cubicBezTo>
                  <a:pt x="3340393" y="444413"/>
                  <a:pt x="3253308" y="679060"/>
                  <a:pt x="3427479" y="829041"/>
                </a:cubicBezTo>
                <a:cubicBezTo>
                  <a:pt x="3601650" y="979022"/>
                  <a:pt x="4054013" y="930641"/>
                  <a:pt x="4225765" y="1206413"/>
                </a:cubicBezTo>
                <a:cubicBezTo>
                  <a:pt x="4397517" y="1482184"/>
                  <a:pt x="5118393" y="2299822"/>
                  <a:pt x="4457993" y="2483670"/>
                </a:cubicBezTo>
                <a:cubicBezTo>
                  <a:pt x="3797593" y="2667518"/>
                  <a:pt x="943117" y="2473994"/>
                  <a:pt x="277879" y="2324013"/>
                </a:cubicBezTo>
                <a:close/>
              </a:path>
            </a:pathLst>
          </a:custGeom>
          <a:solidFill>
            <a:srgbClr val="FFD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7EB91918-90D1-476A-B92F-CCAA2B647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56854">
            <a:off x="7386878" y="4164823"/>
            <a:ext cx="2679984" cy="3980758"/>
          </a:xfrm>
          <a:prstGeom prst="rect">
            <a:avLst/>
          </a:prstGeom>
        </p:spPr>
      </p:pic>
      <p:pic>
        <p:nvPicPr>
          <p:cNvPr id="7" name="Picture 6">
            <a:extLst>
              <a:ext uri="{FF2B5EF4-FFF2-40B4-BE49-F238E27FC236}">
                <a16:creationId xmlns="" xmlns:a16="http://schemas.microsoft.com/office/drawing/2014/main" id="{F1CD6B84-AB60-44A9-8EB1-E7C0975D1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8133" y="3668326"/>
            <a:ext cx="2362306" cy="3508889"/>
          </a:xfrm>
          <a:prstGeom prst="rect">
            <a:avLst/>
          </a:prstGeom>
        </p:spPr>
      </p:pic>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 xmlns:a16="http://schemas.microsoft.com/office/drawing/2014/main" id="{0651894D-39FC-4A39-89C9-0F278EF6B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634" y="3838848"/>
            <a:ext cx="3005114" cy="3005114"/>
          </a:xfrm>
          <a:prstGeom prst="rect">
            <a:avLst/>
          </a:prstGeom>
        </p:spPr>
      </p:pic>
      <p:sp>
        <p:nvSpPr>
          <p:cNvPr id="70" name="TextBox 69">
            <a:extLst>
              <a:ext uri="{FF2B5EF4-FFF2-40B4-BE49-F238E27FC236}">
                <a16:creationId xmlns="" xmlns:a16="http://schemas.microsoft.com/office/drawing/2014/main" id="{392552BA-0E4B-4BF1-BB8D-18877AE7CF0E}"/>
              </a:ext>
            </a:extLst>
          </p:cNvPr>
          <p:cNvSpPr txBox="1"/>
          <p:nvPr/>
        </p:nvSpPr>
        <p:spPr>
          <a:xfrm>
            <a:off x="1039431" y="1435229"/>
            <a:ext cx="4650292" cy="5016758"/>
          </a:xfrm>
          <a:prstGeom prst="rect">
            <a:avLst/>
          </a:prstGeom>
          <a:noFill/>
        </p:spPr>
        <p:txBody>
          <a:bodyPr wrap="square" numCol="1" rtlCol="0">
            <a:spAutoFit/>
          </a:bodyPr>
          <a:lstStyle/>
          <a:p>
            <a:r>
              <a:rPr lang="en-US" sz="2000" smtClean="0">
                <a:latin typeface="Arial" pitchFamily="34" charset="0"/>
                <a:ea typeface="MS UI Gothic" pitchFamily="34" charset="-128"/>
                <a:cs typeface="Arial" pitchFamily="34" charset="0"/>
              </a:rPr>
              <a:t> 3)</a:t>
            </a:r>
            <a:r>
              <a:rPr lang="vi-VN" sz="2000" smtClean="0">
                <a:latin typeface="Arial" pitchFamily="34" charset="0"/>
                <a:ea typeface="MS UI Gothic" pitchFamily="34" charset="-128"/>
                <a:cs typeface="Arial" pitchFamily="34" charset="0"/>
              </a:rPr>
              <a:t>Virus </a:t>
            </a:r>
            <a:r>
              <a:rPr lang="vi-VN" sz="2000" smtClean="0">
                <a:latin typeface="Arial" pitchFamily="34" charset="0"/>
                <a:ea typeface="MS UI Gothic" pitchFamily="34" charset="-128"/>
                <a:cs typeface="Arial" pitchFamily="34" charset="0"/>
              </a:rPr>
              <a:t>là mối nguy hại cho thông tin máy </a:t>
            </a:r>
            <a:endParaRPr lang="en-US" sz="2000" smtClean="0">
              <a:latin typeface="Arial" pitchFamily="34" charset="0"/>
              <a:ea typeface="MS UI Gothic" pitchFamily="34" charset="-128"/>
              <a:cs typeface="Arial" pitchFamily="34" charset="0"/>
            </a:endParaRPr>
          </a:p>
          <a:p>
            <a:r>
              <a:rPr lang="vi-VN" sz="2000" smtClean="0">
                <a:latin typeface="Arial" pitchFamily="34" charset="0"/>
                <a:ea typeface="MS UI Gothic" pitchFamily="34" charset="-128"/>
                <a:cs typeface="Arial" pitchFamily="34" charset="0"/>
              </a:rPr>
              <a:t>tính là vì</a:t>
            </a:r>
            <a:r>
              <a:rPr lang="en-US" sz="2000" smtClean="0">
                <a:latin typeface="Arial" pitchFamily="34" charset="0"/>
                <a:ea typeface="MS UI Gothic" pitchFamily="34" charset="-128"/>
                <a:cs typeface="Arial" pitchFamily="34" charset="0"/>
              </a:rPr>
              <a:t>:</a:t>
            </a:r>
            <a:endParaRPr lang="vi-VN" sz="2000" smtClean="0">
              <a:latin typeface="Arial" pitchFamily="34" charset="0"/>
              <a:ea typeface="MS UI Gothic" pitchFamily="34" charset="-128"/>
              <a:cs typeface="Arial" pitchFamily="34" charset="0"/>
            </a:endParaRP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-T</a:t>
            </a:r>
            <a:r>
              <a:rPr lang="vi-VN" sz="2000" smtClean="0">
                <a:latin typeface="Arial" pitchFamily="34" charset="0"/>
                <a:ea typeface="MS UI Gothic" pitchFamily="34" charset="-128"/>
                <a:cs typeface="Arial" pitchFamily="34" charset="0"/>
              </a:rPr>
              <a:t>iêu tốn tài nguyên hệ thống</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a:t>
            </a:r>
            <a:r>
              <a:rPr lang="vi-VN" sz="2000" smtClean="0">
                <a:latin typeface="Arial" pitchFamily="34" charset="0"/>
                <a:ea typeface="MS UI Gothic" pitchFamily="34" charset="-128"/>
                <a:cs typeface="Arial" pitchFamily="34" charset="0"/>
              </a:rPr>
              <a:t> </a:t>
            </a:r>
            <a:r>
              <a:rPr lang="en-US" sz="2000" smtClean="0">
                <a:latin typeface="Arial" pitchFamily="34" charset="0"/>
                <a:ea typeface="MS UI Gothic" pitchFamily="34" charset="-128"/>
                <a:cs typeface="Arial" pitchFamily="34" charset="0"/>
              </a:rPr>
              <a:t>P</a:t>
            </a:r>
            <a:r>
              <a:rPr lang="vi-VN" sz="2000" smtClean="0">
                <a:latin typeface="Arial" pitchFamily="34" charset="0"/>
                <a:ea typeface="MS UI Gothic" pitchFamily="34" charset="-128"/>
                <a:cs typeface="Arial" pitchFamily="34" charset="0"/>
              </a:rPr>
              <a:t>há huỷ dữ liệu</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a:t>
            </a:r>
            <a:r>
              <a:rPr lang="vi-VN" sz="2000" smtClean="0">
                <a:latin typeface="Arial" pitchFamily="34" charset="0"/>
                <a:ea typeface="MS UI Gothic" pitchFamily="34" charset="-128"/>
                <a:cs typeface="Arial" pitchFamily="34" charset="0"/>
              </a:rPr>
              <a:t> Đánh cáp dữ liệu</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 P</a:t>
            </a:r>
            <a:r>
              <a:rPr lang="vi-VN" sz="2000" smtClean="0">
                <a:latin typeface="Arial" pitchFamily="34" charset="0"/>
                <a:ea typeface="MS UI Gothic" pitchFamily="34" charset="-128"/>
                <a:cs typeface="Arial" pitchFamily="34" charset="0"/>
              </a:rPr>
              <a:t>há huỷ hệ thốn</a:t>
            </a:r>
          </a:p>
          <a:p>
            <a:endParaRPr lang="vi-VN" sz="2000" smtClean="0">
              <a:latin typeface="Arial" pitchFamily="34" charset="0"/>
              <a:ea typeface="MS UI Gothic" pitchFamily="34" charset="-128"/>
              <a:cs typeface="Arial" pitchFamily="34" charset="0"/>
            </a:endParaRPr>
          </a:p>
          <a:p>
            <a:r>
              <a:rPr lang="en-US" sz="2000" smtClean="0">
                <a:latin typeface="Arial" pitchFamily="34" charset="0"/>
                <a:ea typeface="MS UI Gothic" pitchFamily="34" charset="-128"/>
                <a:cs typeface="Arial" pitchFamily="34" charset="0"/>
              </a:rPr>
              <a:t>- G</a:t>
            </a:r>
            <a:r>
              <a:rPr lang="vi-VN" sz="2000" smtClean="0">
                <a:latin typeface="Arial" pitchFamily="34" charset="0"/>
                <a:ea typeface="MS UI Gothic" pitchFamily="34" charset="-128"/>
                <a:cs typeface="Arial" pitchFamily="34" charset="0"/>
              </a:rPr>
              <a:t>ây khó chịu cho</a:t>
            </a:r>
            <a:r>
              <a:rPr lang="en-US" sz="2000" smtClean="0">
                <a:latin typeface="Arial" pitchFamily="34" charset="0"/>
                <a:ea typeface="MS UI Gothic" pitchFamily="34" charset="-128"/>
                <a:cs typeface="Arial" pitchFamily="34" charset="0"/>
              </a:rPr>
              <a:t> </a:t>
            </a:r>
            <a:r>
              <a:rPr lang="vi-VN" sz="2000">
                <a:latin typeface="Arial" pitchFamily="34" charset="0"/>
                <a:ea typeface="MS UI Gothic" pitchFamily="34" charset="-128"/>
                <a:cs typeface="Arial" pitchFamily="34" charset="0"/>
              </a:rPr>
              <a:t>người dùng : ẩn file/ folder, thay đổi cách thức hđ của hệ thống.............</a:t>
            </a:r>
            <a:endParaRPr lang="en-US" sz="2000">
              <a:latin typeface="Arial" pitchFamily="34" charset="0"/>
              <a:ea typeface="MS UI Gothic" pitchFamily="34" charset="-128"/>
              <a:cs typeface="Arial" pitchFamily="34" charset="0"/>
            </a:endParaRPr>
          </a:p>
          <a:p>
            <a:endParaRPr lang="en-US" sz="2000" smtClean="0">
              <a:latin typeface="Arial" pitchFamily="34" charset="0"/>
              <a:ea typeface="MS UI Gothic" pitchFamily="34" charset="-128"/>
              <a:cs typeface="Arial" pitchFamily="34" charset="0"/>
            </a:endParaRPr>
          </a:p>
        </p:txBody>
      </p:sp>
      <p:pic>
        <p:nvPicPr>
          <p:cNvPr id="74" name="Picture 73">
            <a:extLst>
              <a:ext uri="{FF2B5EF4-FFF2-40B4-BE49-F238E27FC236}">
                <a16:creationId xmlns="" xmlns:a16="http://schemas.microsoft.com/office/drawing/2014/main" id="{7CAE7A4C-9199-478F-AFD6-7507E76465C0}"/>
              </a:ext>
            </a:extLst>
          </p:cNvPr>
          <p:cNvPicPr>
            <a:picLocks noChangeAspect="1"/>
          </p:cNvPicPr>
          <p:nvPr/>
        </p:nvPicPr>
        <p:blipFill rotWithShape="1">
          <a:blip r:embed="rId5">
            <a:extLst>
              <a:ext uri="{28A0092B-C50C-407E-A947-70E740481C1C}">
                <a14:useLocalDpi xmlns:a14="http://schemas.microsoft.com/office/drawing/2010/main" val="0"/>
              </a:ext>
            </a:extLst>
          </a:blip>
          <a:srcRect b="19198"/>
          <a:stretch/>
        </p:blipFill>
        <p:spPr>
          <a:xfrm>
            <a:off x="71569" y="-654736"/>
            <a:ext cx="2539335" cy="2622814"/>
          </a:xfrm>
          <a:prstGeom prst="rect">
            <a:avLst/>
          </a:prstGeom>
        </p:spPr>
      </p:pic>
      <p:sp>
        <p:nvSpPr>
          <p:cNvPr id="4" name="Rectangle 3"/>
          <p:cNvSpPr/>
          <p:nvPr/>
        </p:nvSpPr>
        <p:spPr>
          <a:xfrm>
            <a:off x="6248400" y="1437686"/>
            <a:ext cx="6096000" cy="2862322"/>
          </a:xfrm>
          <a:prstGeom prst="rect">
            <a:avLst/>
          </a:prstGeom>
        </p:spPr>
        <p:txBody>
          <a:bodyPr>
            <a:spAutoFit/>
          </a:bodyPr>
          <a:lstStyle/>
          <a:p>
            <a:r>
              <a:rPr lang="en-US" sz="2000">
                <a:latin typeface="Arial" pitchFamily="34" charset="0"/>
                <a:ea typeface="MS UI Gothic" pitchFamily="34" charset="-128"/>
                <a:cs typeface="Arial" pitchFamily="34" charset="0"/>
              </a:rPr>
              <a:t>4)Những cách phòng chống </a:t>
            </a:r>
            <a:r>
              <a:rPr lang="en-US" sz="2000" smtClean="0">
                <a:latin typeface="Arial" pitchFamily="34" charset="0"/>
                <a:ea typeface="MS UI Gothic" pitchFamily="34" charset="-128"/>
                <a:cs typeface="Arial" pitchFamily="34" charset="0"/>
              </a:rPr>
              <a:t>virus máy </a:t>
            </a:r>
            <a:r>
              <a:rPr lang="en-US" sz="2000">
                <a:latin typeface="Arial" pitchFamily="34" charset="0"/>
                <a:ea typeface="MS UI Gothic" pitchFamily="34" charset="-128"/>
                <a:cs typeface="Arial" pitchFamily="34" charset="0"/>
              </a:rPr>
              <a:t>tính:</a:t>
            </a:r>
          </a:p>
          <a:p>
            <a:r>
              <a:rPr lang="en-US" sz="2000">
                <a:latin typeface="Arial" pitchFamily="34" charset="0"/>
                <a:ea typeface="MS UI Gothic" pitchFamily="34" charset="-128"/>
                <a:cs typeface="Arial" pitchFamily="34" charset="0"/>
              </a:rPr>
              <a:t/>
            </a:r>
            <a:br>
              <a:rPr lang="en-US" sz="2000">
                <a:latin typeface="Arial" pitchFamily="34" charset="0"/>
                <a:ea typeface="MS UI Gothic" pitchFamily="34" charset="-128"/>
                <a:cs typeface="Arial" pitchFamily="34" charset="0"/>
              </a:rPr>
            </a:br>
            <a:r>
              <a:rPr lang="en-US" sz="2000">
                <a:latin typeface="Arial" pitchFamily="34" charset="0"/>
                <a:ea typeface="MS UI Gothic" pitchFamily="34" charset="-128"/>
                <a:cs typeface="Arial" pitchFamily="34" charset="0"/>
              </a:rPr>
              <a:t>-Cài </a:t>
            </a:r>
            <a:r>
              <a:rPr lang="vi-VN" sz="2000">
                <a:latin typeface="Arial" pitchFamily="34" charset="0"/>
                <a:ea typeface="MS UI Gothic" pitchFamily="34" charset="-128"/>
                <a:cs typeface="Arial" pitchFamily="34" charset="0"/>
              </a:rPr>
              <a:t>đặt</a:t>
            </a:r>
            <a:r>
              <a:rPr lang="en-US" sz="2000">
                <a:latin typeface="Arial" pitchFamily="34" charset="0"/>
                <a:ea typeface="MS UI Gothic" pitchFamily="34" charset="-128"/>
                <a:cs typeface="Arial" pitchFamily="34" charset="0"/>
              </a:rPr>
              <a:t> phần mềm chống </a:t>
            </a:r>
            <a:r>
              <a:rPr lang="en-US" sz="2000" smtClean="0">
                <a:latin typeface="Arial" pitchFamily="34" charset="0"/>
                <a:ea typeface="MS UI Gothic" pitchFamily="34" charset="-128"/>
                <a:cs typeface="Arial" pitchFamily="34" charset="0"/>
              </a:rPr>
              <a:t>virus</a:t>
            </a:r>
            <a:endParaRPr lang="en-US" sz="2000">
              <a:latin typeface="Arial" pitchFamily="34" charset="0"/>
              <a:ea typeface="MS UI Gothic" pitchFamily="34" charset="-128"/>
              <a:cs typeface="Arial" pitchFamily="34" charset="0"/>
            </a:endParaRPr>
          </a:p>
          <a:p>
            <a:endParaRPr lang="en-US" sz="2000">
              <a:latin typeface="Arial" pitchFamily="34" charset="0"/>
              <a:ea typeface="MS UI Gothic" pitchFamily="34" charset="-128"/>
              <a:cs typeface="Arial" pitchFamily="34" charset="0"/>
            </a:endParaRPr>
          </a:p>
          <a:p>
            <a:r>
              <a:rPr lang="en-US" sz="2000">
                <a:latin typeface="Arial" pitchFamily="34" charset="0"/>
                <a:ea typeface="MS UI Gothic" pitchFamily="34" charset="-128"/>
                <a:cs typeface="Arial" pitchFamily="34" charset="0"/>
              </a:rPr>
              <a:t>-Đóng b</a:t>
            </a:r>
            <a:r>
              <a:rPr lang="vi-VN" sz="2000">
                <a:latin typeface="Arial" pitchFamily="34" charset="0"/>
                <a:ea typeface="MS UI Gothic" pitchFamily="34" charset="-128"/>
                <a:cs typeface="Arial" pitchFamily="34" charset="0"/>
              </a:rPr>
              <a:t>ăn</a:t>
            </a:r>
            <a:r>
              <a:rPr lang="en-US" sz="2000">
                <a:latin typeface="Arial" pitchFamily="34" charset="0"/>
                <a:ea typeface="MS UI Gothic" pitchFamily="34" charset="-128"/>
                <a:cs typeface="Arial" pitchFamily="34" charset="0"/>
              </a:rPr>
              <a:t>g hệ thống</a:t>
            </a:r>
          </a:p>
          <a:p>
            <a:r>
              <a:rPr lang="en-US" sz="2000">
                <a:latin typeface="Arial" pitchFamily="34" charset="0"/>
                <a:ea typeface="MS UI Gothic" pitchFamily="34" charset="-128"/>
                <a:cs typeface="Arial" pitchFamily="34" charset="0"/>
              </a:rPr>
              <a:t/>
            </a:r>
            <a:br>
              <a:rPr lang="en-US" sz="2000">
                <a:latin typeface="Arial" pitchFamily="34" charset="0"/>
                <a:ea typeface="MS UI Gothic" pitchFamily="34" charset="-128"/>
                <a:cs typeface="Arial" pitchFamily="34" charset="0"/>
              </a:rPr>
            </a:br>
            <a:r>
              <a:rPr lang="en-US" sz="2000">
                <a:latin typeface="Arial" pitchFamily="34" charset="0"/>
                <a:ea typeface="MS UI Gothic" pitchFamily="34" charset="-128"/>
                <a:cs typeface="Arial" pitchFamily="34" charset="0"/>
              </a:rPr>
              <a:t>-Đặt ra các nguyên tắc sử dụng</a:t>
            </a:r>
          </a:p>
          <a:p>
            <a:r>
              <a:rPr lang="en-US" sz="2000">
                <a:latin typeface="Arial" pitchFamily="34" charset="0"/>
                <a:ea typeface="MS UI Gothic" pitchFamily="34" charset="-128"/>
                <a:cs typeface="Arial" pitchFamily="34" charset="0"/>
              </a:rPr>
              <a:t/>
            </a:r>
            <a:br>
              <a:rPr lang="en-US" sz="2000">
                <a:latin typeface="Arial" pitchFamily="34" charset="0"/>
                <a:ea typeface="MS UI Gothic" pitchFamily="34" charset="-128"/>
                <a:cs typeface="Arial" pitchFamily="34" charset="0"/>
              </a:rPr>
            </a:br>
            <a:r>
              <a:rPr lang="en-US" sz="2000">
                <a:latin typeface="Arial" pitchFamily="34" charset="0"/>
                <a:ea typeface="MS UI Gothic" pitchFamily="34" charset="-128"/>
                <a:cs typeface="Arial" pitchFamily="34" charset="0"/>
              </a:rPr>
              <a:t>-Sao l</a:t>
            </a:r>
            <a:r>
              <a:rPr lang="vi-VN" sz="2000">
                <a:latin typeface="Arial" pitchFamily="34" charset="0"/>
                <a:ea typeface="MS UI Gothic" pitchFamily="34" charset="-128"/>
                <a:cs typeface="Arial" pitchFamily="34" charset="0"/>
              </a:rPr>
              <a:t>ư</a:t>
            </a:r>
            <a:r>
              <a:rPr lang="en-US" sz="2000">
                <a:latin typeface="Arial" pitchFamily="34" charset="0"/>
                <a:ea typeface="MS UI Gothic" pitchFamily="34" charset="-128"/>
                <a:cs typeface="Arial" pitchFamily="34" charset="0"/>
              </a:rPr>
              <a:t>u dữ liệu</a:t>
            </a:r>
            <a:endParaRPr lang="en-US" sz="2000" dirty="0">
              <a:latin typeface="MV Boli" panose="02000500030200090000" pitchFamily="2" charset="0"/>
              <a:cs typeface="MV Boli" panose="02000500030200090000" pitchFamily="2" charset="0"/>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46565" y="4439364"/>
            <a:ext cx="1798319" cy="1798319"/>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32501" y="3024087"/>
            <a:ext cx="2011099" cy="1807443"/>
          </a:xfrm>
          <a:prstGeom prst="rect">
            <a:avLst/>
          </a:prstGeom>
        </p:spPr>
      </p:pic>
    </p:spTree>
    <p:extLst>
      <p:ext uri="{BB962C8B-B14F-4D97-AF65-F5344CB8AC3E}">
        <p14:creationId xmlns:p14="http://schemas.microsoft.com/office/powerpoint/2010/main" val="2591177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801"/>
                            </p:stCondLst>
                            <p:childTnLst>
                              <p:par>
                                <p:cTn id="8" presetID="22" presetClass="entr" presetSubtype="2"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par>
                          <p:cTn id="11" fill="hold">
                            <p:stCondLst>
                              <p:cond delay="2301"/>
                            </p:stCondLst>
                            <p:childTnLst>
                              <p:par>
                                <p:cTn id="12" presetID="17"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ppt_h/2"/>
                                          </p:val>
                                        </p:tav>
                                        <p:tav tm="100000">
                                          <p:val>
                                            <p:strVal val="#ppt_y"/>
                                          </p:val>
                                        </p:tav>
                                      </p:tavLst>
                                    </p:anim>
                                    <p:anim calcmode="lin" valueType="num">
                                      <p:cBhvr>
                                        <p:cTn id="16" dur="500" fill="hold"/>
                                        <p:tgtEl>
                                          <p:spTgt spid="10"/>
                                        </p:tgtEl>
                                        <p:attrNameLst>
                                          <p:attrName>ppt_w</p:attrName>
                                        </p:attrNameLst>
                                      </p:cBhvr>
                                      <p:tavLst>
                                        <p:tav tm="0">
                                          <p:val>
                                            <p:strVal val="#ppt_w"/>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2801"/>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3301"/>
                            </p:stCondLst>
                            <p:childTnLst>
                              <p:par>
                                <p:cTn id="26" presetID="53" presetClass="entr" presetSubtype="16" fill="hold" grpId="0" nodeType="afterEffect">
                                  <p:stCondLst>
                                    <p:cond delay="0"/>
                                  </p:stCondLst>
                                  <p:iterate type="lt">
                                    <p:tmPct val="1000"/>
                                  </p:iterate>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fltVal val="0"/>
                                          </p:val>
                                        </p:tav>
                                        <p:tav tm="100000">
                                          <p:val>
                                            <p:strVal val="#ppt_w"/>
                                          </p:val>
                                        </p:tav>
                                      </p:tavLst>
                                    </p:anim>
                                    <p:anim calcmode="lin" valueType="num">
                                      <p:cBhvr>
                                        <p:cTn id="29" dur="500" fill="hold"/>
                                        <p:tgtEl>
                                          <p:spTgt spid="70"/>
                                        </p:tgtEl>
                                        <p:attrNameLst>
                                          <p:attrName>ppt_h</p:attrName>
                                        </p:attrNameLst>
                                      </p:cBhvr>
                                      <p:tavLst>
                                        <p:tav tm="0">
                                          <p:val>
                                            <p:fltVal val="0"/>
                                          </p:val>
                                        </p:tav>
                                        <p:tav tm="100000">
                                          <p:val>
                                            <p:strVal val="#ppt_h"/>
                                          </p:val>
                                        </p:tav>
                                      </p:tavLst>
                                    </p:anim>
                                    <p:animEffect transition="in" filter="fade">
                                      <p:cBhvr>
                                        <p:cTn id="30" dur="500"/>
                                        <p:tgtEl>
                                          <p:spTgt spid="70"/>
                                        </p:tgtEl>
                                      </p:cBhvr>
                                    </p:animEffect>
                                  </p:childTnLst>
                                </p:cTn>
                              </p:par>
                            </p:childTnLst>
                          </p:cTn>
                        </p:par>
                        <p:par>
                          <p:cTn id="31" fill="hold">
                            <p:stCondLst>
                              <p:cond delay="4716"/>
                            </p:stCondLst>
                            <p:childTnLst>
                              <p:par>
                                <p:cTn id="32" presetID="47" presetClass="entr" presetSubtype="0" fill="hold" nodeType="after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1000"/>
                                        <p:tgtEl>
                                          <p:spTgt spid="74"/>
                                        </p:tgtEl>
                                      </p:cBhvr>
                                    </p:animEffect>
                                    <p:anim calcmode="lin" valueType="num">
                                      <p:cBhvr>
                                        <p:cTn id="35" dur="1000" fill="hold"/>
                                        <p:tgtEl>
                                          <p:spTgt spid="74"/>
                                        </p:tgtEl>
                                        <p:attrNameLst>
                                          <p:attrName>ppt_x</p:attrName>
                                        </p:attrNameLst>
                                      </p:cBhvr>
                                      <p:tavLst>
                                        <p:tav tm="0">
                                          <p:val>
                                            <p:strVal val="#ppt_x"/>
                                          </p:val>
                                        </p:tav>
                                        <p:tav tm="100000">
                                          <p:val>
                                            <p:strVal val="#ppt_x"/>
                                          </p:val>
                                        </p:tav>
                                      </p:tavLst>
                                    </p:anim>
                                    <p:anim calcmode="lin" valueType="num">
                                      <p:cBhvr>
                                        <p:cTn id="3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F2D42BBD-D931-458B-82BE-D81ABFE63008}"/>
              </a:ext>
            </a:extLst>
          </p:cNvPr>
          <p:cNvGrpSpPr/>
          <p:nvPr/>
        </p:nvGrpSpPr>
        <p:grpSpPr>
          <a:xfrm>
            <a:off x="518178"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C7524550-C516-4108-AD44-C5EF09CFD363}"/>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82030D9A-A3E7-4DAE-9D51-051DBCFD85C0}"/>
                </a:ext>
              </a:extLst>
            </p:cNvPr>
            <p:cNvGrpSpPr/>
            <p:nvPr/>
          </p:nvGrpSpPr>
          <p:grpSpPr>
            <a:xfrm>
              <a:off x="564524" y="518473"/>
              <a:ext cx="11062952" cy="5821053"/>
              <a:chOff x="564524" y="518473"/>
              <a:chExt cx="11062952" cy="5856896"/>
            </a:xfrm>
          </p:grpSpPr>
          <p:cxnSp>
            <p:nvCxnSpPr>
              <p:cNvPr id="17" name="Straight Connector 16">
                <a:extLst>
                  <a:ext uri="{FF2B5EF4-FFF2-40B4-BE49-F238E27FC236}">
                    <a16:creationId xmlns="" xmlns:a16="http://schemas.microsoft.com/office/drawing/2014/main" id="{C12F798B-89AF-47F7-ABED-09E5306CE88F}"/>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310971F-2EB7-4721-92BB-883147C314D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5B05515-13FF-4490-9856-84511967B7F4}"/>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6FEDA94-848C-40CE-8A49-F08BD4FDA5A4}"/>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831FDD2-CAD8-4529-8AFA-DDA3979ED215}"/>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323B0F6-FAC4-4373-9F60-A4A5E9118BC1}"/>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CD2E517-9427-4F8F-BB40-83B0F9162D4C}"/>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D698771-0237-4ED6-9B27-CF5904A78D5D}"/>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78C8EB9-0C80-4513-BB1A-26104E9942A8}"/>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9C13B4EA-8202-4832-A99E-4BC1792C6892}"/>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C09D4A91-D7E9-415C-A1E7-1B8A429949B2}"/>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4B1E2C46-C03F-4179-9FC1-261381FD09F4}"/>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C8C0B08-1B0B-4CED-A812-07A19F3138D6}"/>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9E61CE92-0365-4F4C-9C6C-8C9B658B2E7F}"/>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AAEEBA5-18E9-4C54-AF9D-47616520DA85}"/>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D35533B-7290-45F8-B10F-C645C68D41D9}"/>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7D7004C3-D3E0-419E-B3A8-48E7E2C28D2C}"/>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45011C1-A63C-4369-8E4A-7099F81EA572}"/>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E515C0A-62E9-4206-BC61-F8136B05B952}"/>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B269693C-F13E-4ECA-AF9F-BC12EF3E76A4}"/>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1F25F668-8FB7-4EA3-8314-EDB68916ED96}"/>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6F6B9E2-61C0-410A-9C91-3B5582715ADF}"/>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445B9FA-510A-437F-9B65-85CCA3DD7112}"/>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72C3AC65-0E38-453A-89A0-D14673B5C639}"/>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AD29BC36-1BCA-4699-89D0-907B39F7E490}"/>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AC499B9C-15A0-4CF2-8884-0E74A3DE8711}"/>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86DA5442-818C-4CBE-BA17-40A5C1901A79}"/>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B05828D3-5C26-429C-8842-3354167BEB8A}"/>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C7E970DC-E96B-481C-A019-3083362B3139}"/>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8890AD52-8F2A-4823-A465-11193F6F5A70}"/>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F55832A7-77C2-40B8-84B4-6922F77E2346}"/>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B3DF511-0B76-49BF-A548-62A21DBB16C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A12729CC-10D7-4F5C-A994-89B8CD844527}"/>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B4558BE-579C-4FB3-AD6A-09B2B560EE45}"/>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6A1F494-B07D-4960-AAA7-3FF808FC8132}"/>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C44C5B19-D457-44EE-9D31-0E216C8A8F14}"/>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A46D87B-1836-4A60-88FF-F28B7E1E8676}"/>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71FEC688-49A0-464A-A023-1CD9B47DA8DD}"/>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96134C76-E39F-4F44-B00D-6603B9930F4E}"/>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2352903B-C4F3-4B64-B179-2328958602C3}"/>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BC63C11A-AE5E-4487-AFE6-6E74F13EA03C}"/>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B3D3009C-2E32-45B1-831A-08E61080FCA3}"/>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185112A-ACF7-4B65-95C6-4EE7C7A5D0DF}"/>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2C6D8939-87E7-4609-8710-F4A1689DB92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0B96244D-FB18-4B2E-BDC2-364564386EBA}"/>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74C8628-3DD0-4A6C-B1DE-B60E3946B9DD}"/>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2AE1E133-A432-4CA9-BEAD-63FCFB30B4D1}"/>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249FD51E-3545-4346-93B2-8D7E663CE825}"/>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4D5D9027-1819-44C5-9A41-9C1C1229EBEA}"/>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F6C252F0-A719-4781-9EFF-45FD764C368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CAE62EE7-931E-4384-975D-D772B05D44BC}"/>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538DF45F-B471-4F19-B12B-E60A4A0F5828}"/>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 xmlns:a16="http://schemas.microsoft.com/office/drawing/2014/main" id="{6BF34C15-A8F7-4FC5-8299-5FE17F8D10FA}"/>
              </a:ext>
            </a:extLst>
          </p:cNvPr>
          <p:cNvGrpSpPr/>
          <p:nvPr/>
        </p:nvGrpSpPr>
        <p:grpSpPr>
          <a:xfrm>
            <a:off x="1703388" y="45315"/>
            <a:ext cx="8040212" cy="2139749"/>
            <a:chOff x="1703388" y="45315"/>
            <a:chExt cx="8040212" cy="2139749"/>
          </a:xfrm>
        </p:grpSpPr>
        <p:sp>
          <p:nvSpPr>
            <p:cNvPr id="13" name="TextBox 12">
              <a:extLst>
                <a:ext uri="{FF2B5EF4-FFF2-40B4-BE49-F238E27FC236}">
                  <a16:creationId xmlns="" xmlns:a16="http://schemas.microsoft.com/office/drawing/2014/main" id="{137CCC63-C73C-403C-88A7-C8AFC8AAA1FD}"/>
                </a:ext>
              </a:extLst>
            </p:cNvPr>
            <p:cNvSpPr txBox="1"/>
            <p:nvPr/>
          </p:nvSpPr>
          <p:spPr>
            <a:xfrm>
              <a:off x="3739055" y="802291"/>
              <a:ext cx="5633273" cy="1107996"/>
            </a:xfrm>
            <a:prstGeom prst="rect">
              <a:avLst/>
            </a:prstGeom>
            <a:noFill/>
          </p:spPr>
          <p:txBody>
            <a:bodyPr wrap="none" rtlCol="0">
              <a:spAutoFit/>
            </a:bodyPr>
            <a:lstStyle/>
            <a:p>
              <a:r>
                <a:rPr lang="en-US" sz="6600">
                  <a:effectLst>
                    <a:outerShdw dist="38100" dir="2700000" algn="tl" rotWithShape="0">
                      <a:srgbClr val="E3B19A"/>
                    </a:outerShdw>
                  </a:effectLst>
                  <a:latin typeface="Amatemora" panose="02000500000000000000" pitchFamily="2" charset="0"/>
                </a:rPr>
                <a:t>Tìm hiểu mở </a:t>
              </a:r>
              <a:r>
                <a:rPr lang="en-US" sz="6600">
                  <a:effectLst>
                    <a:outerShdw dist="38100" dir="2700000" algn="tl" rotWithShape="0">
                      <a:srgbClr val="E3B19A"/>
                    </a:outerShdw>
                  </a:effectLst>
                  <a:latin typeface="Amatemora" panose="02000500000000000000" pitchFamily="2" charset="0"/>
                </a:rPr>
                <a:t>rộng</a:t>
              </a:r>
              <a:endParaRPr lang="en-US" sz="6600">
                <a:effectLst>
                  <a:outerShdw dist="38100" dir="2700000" algn="tl" rotWithShape="0">
                    <a:srgbClr val="E3B19A"/>
                  </a:outerShdw>
                </a:effectLst>
                <a:latin typeface="Amatemora" panose="02000500000000000000" pitchFamily="2" charset="0"/>
              </a:endParaRPr>
            </a:p>
          </p:txBody>
        </p:sp>
        <p:pic>
          <p:nvPicPr>
            <p:cNvPr id="7" name="Picture 6">
              <a:extLst>
                <a:ext uri="{FF2B5EF4-FFF2-40B4-BE49-F238E27FC236}">
                  <a16:creationId xmlns="" xmlns:a16="http://schemas.microsoft.com/office/drawing/2014/main" id="{F1CD6B84-AB60-44A9-8EB1-E7C0975D1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79884">
              <a:off x="8392513" y="178205"/>
              <a:ext cx="1351087" cy="2006859"/>
            </a:xfrm>
            <a:prstGeom prst="rect">
              <a:avLst/>
            </a:prstGeom>
          </p:spPr>
        </p:pic>
        <p:pic>
          <p:nvPicPr>
            <p:cNvPr id="69" name="Picture 68">
              <a:extLst>
                <a:ext uri="{FF2B5EF4-FFF2-40B4-BE49-F238E27FC236}">
                  <a16:creationId xmlns="" xmlns:a16="http://schemas.microsoft.com/office/drawing/2014/main" id="{F9FFD48B-8574-4C9A-890E-C2C20F9FE2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20116" flipH="1">
              <a:off x="1703388" y="45315"/>
              <a:ext cx="1351087" cy="2006859"/>
            </a:xfrm>
            <a:prstGeom prst="rect">
              <a:avLst/>
            </a:prstGeom>
          </p:spPr>
        </p:pic>
      </p:grpSp>
      <p:grpSp>
        <p:nvGrpSpPr>
          <p:cNvPr id="2" name="Group 1">
            <a:extLst>
              <a:ext uri="{FF2B5EF4-FFF2-40B4-BE49-F238E27FC236}">
                <a16:creationId xmlns="" xmlns:a16="http://schemas.microsoft.com/office/drawing/2014/main" id="{E2966332-9CBF-4DFC-B375-C883DFAB9D14}"/>
              </a:ext>
            </a:extLst>
          </p:cNvPr>
          <p:cNvGrpSpPr/>
          <p:nvPr/>
        </p:nvGrpSpPr>
        <p:grpSpPr>
          <a:xfrm>
            <a:off x="897369" y="2207877"/>
            <a:ext cx="3034006" cy="3444325"/>
            <a:chOff x="1265881" y="2266421"/>
            <a:chExt cx="3034006" cy="3444325"/>
          </a:xfrm>
        </p:grpSpPr>
        <p:sp>
          <p:nvSpPr>
            <p:cNvPr id="72" name="Rectangle 71">
              <a:extLst>
                <a:ext uri="{FF2B5EF4-FFF2-40B4-BE49-F238E27FC236}">
                  <a16:creationId xmlns="" xmlns:a16="http://schemas.microsoft.com/office/drawing/2014/main" id="{E10AE543-02DB-4D2B-A91D-2EAB130E8514}"/>
                </a:ext>
              </a:extLst>
            </p:cNvPr>
            <p:cNvSpPr/>
            <p:nvPr/>
          </p:nvSpPr>
          <p:spPr>
            <a:xfrm>
              <a:off x="1265881" y="2266421"/>
              <a:ext cx="3034006" cy="3444325"/>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EF3B47AD-5A04-4EA9-9B6A-818EAF00E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30" b="9982"/>
            <a:stretch/>
          </p:blipFill>
          <p:spPr>
            <a:xfrm>
              <a:off x="1585723" y="2532538"/>
              <a:ext cx="2388420" cy="2489581"/>
            </a:xfrm>
            <a:prstGeom prst="rect">
              <a:avLst/>
            </a:prstGeom>
            <a:ln w="28575">
              <a:solidFill>
                <a:srgbClr val="B69779"/>
              </a:solidFill>
            </a:ln>
          </p:spPr>
        </p:pic>
      </p:grpSp>
      <p:sp>
        <p:nvSpPr>
          <p:cNvPr id="14" name="Wave 13">
            <a:extLst>
              <a:ext uri="{FF2B5EF4-FFF2-40B4-BE49-F238E27FC236}">
                <a16:creationId xmlns="" xmlns:a16="http://schemas.microsoft.com/office/drawing/2014/main" id="{399246FC-EC73-4C6E-84A8-0B83E0625BF7}"/>
              </a:ext>
            </a:extLst>
          </p:cNvPr>
          <p:cNvSpPr/>
          <p:nvPr/>
        </p:nvSpPr>
        <p:spPr>
          <a:xfrm rot="19363587">
            <a:off x="561843" y="2136611"/>
            <a:ext cx="1408075" cy="619073"/>
          </a:xfrm>
          <a:prstGeom prst="wave">
            <a:avLst>
              <a:gd name="adj1" fmla="val 7811"/>
              <a:gd name="adj2" fmla="val 0"/>
            </a:avLst>
          </a:prstGeom>
          <a:solidFill>
            <a:schemeClr val="accent6">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278F3814-7AA9-4BAC-BE86-1D4771826E50}"/>
              </a:ext>
            </a:extLst>
          </p:cNvPr>
          <p:cNvGrpSpPr/>
          <p:nvPr/>
        </p:nvGrpSpPr>
        <p:grpSpPr>
          <a:xfrm>
            <a:off x="4253541" y="1910288"/>
            <a:ext cx="6653975" cy="4142169"/>
            <a:chOff x="4753348" y="2258218"/>
            <a:chExt cx="6220298" cy="3444325"/>
          </a:xfrm>
        </p:grpSpPr>
        <p:sp>
          <p:nvSpPr>
            <p:cNvPr id="73" name="Rectangle 72">
              <a:extLst>
                <a:ext uri="{FF2B5EF4-FFF2-40B4-BE49-F238E27FC236}">
                  <a16:creationId xmlns="" xmlns:a16="http://schemas.microsoft.com/office/drawing/2014/main" id="{803152A2-9B50-4970-A905-7AC8E40C99E0}"/>
                </a:ext>
              </a:extLst>
            </p:cNvPr>
            <p:cNvSpPr/>
            <p:nvPr/>
          </p:nvSpPr>
          <p:spPr>
            <a:xfrm>
              <a:off x="4753348" y="2258218"/>
              <a:ext cx="6220298" cy="3444325"/>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 xmlns:a16="http://schemas.microsoft.com/office/drawing/2014/main" id="{E7B52745-867C-4225-BCF4-92B35846F1D6}"/>
                </a:ext>
              </a:extLst>
            </p:cNvPr>
            <p:cNvSpPr txBox="1"/>
            <p:nvPr/>
          </p:nvSpPr>
          <p:spPr>
            <a:xfrm>
              <a:off x="4753348" y="2363760"/>
              <a:ext cx="5833573" cy="3147871"/>
            </a:xfrm>
            <a:prstGeom prst="rect">
              <a:avLst/>
            </a:prstGeom>
            <a:noFill/>
          </p:spPr>
          <p:txBody>
            <a:bodyPr wrap="square" rtlCol="0">
              <a:spAutoFit/>
            </a:bodyPr>
            <a:lstStyle/>
            <a:p>
              <a:r>
                <a:rPr lang="en-US" sz="2000">
                  <a:latin typeface="+mj-lt"/>
                  <a:cs typeface="MV Boli" panose="02000500030200090000" pitchFamily="2" charset="0"/>
                </a:rPr>
                <a:t>Đã </a:t>
              </a:r>
              <a:r>
                <a:rPr lang="en-US" sz="2000">
                  <a:latin typeface="+mj-lt"/>
                  <a:cs typeface="MV Boli" panose="02000500030200090000" pitchFamily="2" charset="0"/>
                </a:rPr>
                <a:t>bao </a:t>
              </a:r>
              <a:r>
                <a:rPr lang="en-US" sz="2000">
                  <a:latin typeface="+mj-lt"/>
                  <a:cs typeface="MV Boli" panose="02000500030200090000" pitchFamily="2" charset="0"/>
                </a:rPr>
                <a:t>giờ </a:t>
              </a:r>
              <a:r>
                <a:rPr lang="en-US" sz="2000">
                  <a:latin typeface="+mj-lt"/>
                  <a:cs typeface="MV Boli" panose="02000500030200090000" pitchFamily="2" charset="0"/>
                </a:rPr>
                <a:t>em tự hỏi các bác </a:t>
              </a:r>
              <a:r>
                <a:rPr lang="en-US" sz="2000" smtClean="0">
                  <a:latin typeface="+mj-lt"/>
                  <a:cs typeface="MV Boli" panose="02000500030200090000" pitchFamily="2" charset="0"/>
                </a:rPr>
                <a:t>sĩ th</a:t>
              </a:r>
              <a:r>
                <a:rPr lang="vi-VN" sz="2000" smtClean="0">
                  <a:latin typeface="+mj-lt"/>
                  <a:cs typeface="MV Boli" panose="02000500030200090000" pitchFamily="2" charset="0"/>
                </a:rPr>
                <a:t>ường</a:t>
              </a:r>
              <a:r>
                <a:rPr lang="en-US" sz="2000">
                  <a:latin typeface="+mj-lt"/>
                  <a:cs typeface="MV Boli" panose="02000500030200090000" pitchFamily="2" charset="0"/>
                </a:rPr>
                <a:t> </a:t>
              </a:r>
              <a:r>
                <a:rPr lang="en-US" sz="2000" smtClean="0">
                  <a:latin typeface="+mj-lt"/>
                  <a:cs typeface="MV Boli" panose="02000500030200090000" pitchFamily="2" charset="0"/>
                </a:rPr>
                <a:t>phải </a:t>
              </a:r>
              <a:r>
                <a:rPr lang="vi-VN" sz="2000" smtClean="0">
                  <a:latin typeface="+mj-lt"/>
                  <a:cs typeface="MV Boli" panose="02000500030200090000" pitchFamily="2" charset="0"/>
                </a:rPr>
                <a:t>đ</a:t>
              </a:r>
              <a:r>
                <a:rPr lang="en-US" sz="2000">
                  <a:latin typeface="+mj-lt"/>
                  <a:cs typeface="MV Boli" panose="02000500030200090000" pitchFamily="2" charset="0"/>
                </a:rPr>
                <a:t>eo </a:t>
              </a:r>
              <a:r>
                <a:rPr lang="en-US" sz="2000" smtClean="0">
                  <a:latin typeface="+mj-lt"/>
                  <a:cs typeface="MV Boli" panose="02000500030200090000" pitchFamily="2" charset="0"/>
                </a:rPr>
                <a:t>khẩu trang&amp;</a:t>
              </a:r>
              <a:r>
                <a:rPr lang="vi-VN" sz="2000" smtClean="0">
                  <a:latin typeface="+mj-lt"/>
                  <a:cs typeface="MV Boli" panose="02000500030200090000" pitchFamily="2" charset="0"/>
                </a:rPr>
                <a:t>đ</a:t>
              </a:r>
              <a:r>
                <a:rPr lang="en-US" sz="2000" smtClean="0">
                  <a:latin typeface="+mj-lt"/>
                  <a:cs typeface="MV Boli" panose="02000500030200090000" pitchFamily="2" charset="0"/>
                </a:rPr>
                <a:t>eo g</a:t>
              </a:r>
              <a:r>
                <a:rPr lang="vi-VN" sz="2000" smtClean="0">
                  <a:latin typeface="+mj-lt"/>
                  <a:cs typeface="MV Boli" panose="02000500030200090000" pitchFamily="2" charset="0"/>
                </a:rPr>
                <a:t>ăn</a:t>
              </a:r>
              <a:r>
                <a:rPr lang="en-US" sz="2000">
                  <a:latin typeface="+mj-lt"/>
                  <a:cs typeface="MV Boli" panose="02000500030200090000" pitchFamily="2" charset="0"/>
                </a:rPr>
                <a:t>g tay </a:t>
              </a:r>
              <a:r>
                <a:rPr lang="en-US" sz="2000">
                  <a:latin typeface="+mj-lt"/>
                  <a:cs typeface="MV Boli" panose="02000500030200090000" pitchFamily="2" charset="0"/>
                </a:rPr>
                <a:t>cao </a:t>
              </a:r>
              <a:r>
                <a:rPr lang="en-US" sz="2000" smtClean="0">
                  <a:latin typeface="+mj-lt"/>
                  <a:cs typeface="MV Boli" panose="02000500030200090000" pitchFamily="2" charset="0"/>
                </a:rPr>
                <a:t>su khử </a:t>
              </a:r>
              <a:r>
                <a:rPr lang="en-US" sz="2000">
                  <a:latin typeface="+mj-lt"/>
                  <a:cs typeface="MV Boli" panose="02000500030200090000" pitchFamily="2" charset="0"/>
                </a:rPr>
                <a:t>trùng </a:t>
              </a:r>
              <a:r>
                <a:rPr lang="en-US" sz="2000">
                  <a:latin typeface="+mj-lt"/>
                  <a:cs typeface="MV Boli" panose="02000500030200090000" pitchFamily="2" charset="0"/>
                </a:rPr>
                <a:t>khi khám </a:t>
              </a:r>
              <a:r>
                <a:rPr lang="en-US" sz="2000">
                  <a:latin typeface="+mj-lt"/>
                  <a:cs typeface="MV Boli" panose="02000500030200090000" pitchFamily="2" charset="0"/>
                </a:rPr>
                <a:t>bệnh</a:t>
              </a:r>
              <a:r>
                <a:rPr lang="en-US" sz="2000">
                  <a:latin typeface="+mj-lt"/>
                  <a:cs typeface="MV Boli" panose="02000500030200090000" pitchFamily="2" charset="0"/>
                </a:rPr>
                <a:t>? Đó là vì các virus gây </a:t>
              </a:r>
              <a:r>
                <a:rPr lang="en-US" sz="2000" smtClean="0">
                  <a:latin typeface="+mj-lt"/>
                  <a:cs typeface="MV Boli" panose="02000500030200090000" pitchFamily="2" charset="0"/>
                </a:rPr>
                <a:t>bệnh nh</a:t>
              </a:r>
              <a:r>
                <a:rPr lang="vi-VN" sz="2000" smtClean="0">
                  <a:latin typeface="+mj-lt"/>
                  <a:cs typeface="MV Boli" panose="02000500030200090000" pitchFamily="2" charset="0"/>
                </a:rPr>
                <a:t>ư</a:t>
              </a:r>
              <a:r>
                <a:rPr lang="en-US" sz="2000">
                  <a:latin typeface="+mj-lt"/>
                  <a:cs typeface="MV Boli" panose="02000500030200090000" pitchFamily="2" charset="0"/>
                </a:rPr>
                <a:t> cúm,lao </a:t>
              </a:r>
              <a:r>
                <a:rPr lang="en-US" sz="2000">
                  <a:latin typeface="+mj-lt"/>
                  <a:cs typeface="MV Boli" panose="02000500030200090000" pitchFamily="2" charset="0"/>
                </a:rPr>
                <a:t>phổi</a:t>
              </a:r>
              <a:r>
                <a:rPr lang="en-US" sz="2000">
                  <a:latin typeface="+mj-lt"/>
                  <a:cs typeface="MV Boli" panose="02000500030200090000" pitchFamily="2" charset="0"/>
                </a:rPr>
                <a:t>,… có thể lây </a:t>
              </a:r>
              <a:r>
                <a:rPr lang="en-US" sz="2000" smtClean="0">
                  <a:latin typeface="+mj-lt"/>
                  <a:cs typeface="MV Boli" panose="02000500030200090000" pitchFamily="2" charset="0"/>
                </a:rPr>
                <a:t>truyền qua h</a:t>
              </a:r>
              <a:r>
                <a:rPr lang="vi-VN" sz="2000" smtClean="0">
                  <a:latin typeface="+mj-lt"/>
                  <a:cs typeface="MV Boli" panose="02000500030200090000" pitchFamily="2" charset="0"/>
                </a:rPr>
                <a:t>ơ</a:t>
              </a:r>
              <a:r>
                <a:rPr lang="en-US" sz="2000">
                  <a:latin typeface="+mj-lt"/>
                  <a:cs typeface="MV Boli" panose="02000500030200090000" pitchFamily="2" charset="0"/>
                </a:rPr>
                <a:t>i </a:t>
              </a:r>
              <a:r>
                <a:rPr lang="en-US" sz="2000" smtClean="0">
                  <a:latin typeface="+mj-lt"/>
                  <a:cs typeface="MV Boli" panose="02000500030200090000" pitchFamily="2" charset="0"/>
                </a:rPr>
                <a:t>thở,n</a:t>
              </a:r>
              <a:r>
                <a:rPr lang="vi-VN" sz="2000" smtClean="0">
                  <a:latin typeface="+mj-lt"/>
                  <a:cs typeface="MV Boli" panose="02000500030200090000" pitchFamily="2" charset="0"/>
                </a:rPr>
                <a:t>ướ</a:t>
              </a:r>
              <a:r>
                <a:rPr lang="en-US" sz="2000">
                  <a:latin typeface="+mj-lt"/>
                  <a:cs typeface="MV Boli" panose="02000500030200090000" pitchFamily="2" charset="0"/>
                </a:rPr>
                <a:t>c </a:t>
              </a:r>
              <a:r>
                <a:rPr lang="en-US" sz="2000">
                  <a:latin typeface="+mj-lt"/>
                  <a:cs typeface="MV Boli" panose="02000500030200090000" pitchFamily="2" charset="0"/>
                </a:rPr>
                <a:t>bọt</a:t>
              </a:r>
              <a:r>
                <a:rPr lang="en-US" sz="2000">
                  <a:latin typeface="+mj-lt"/>
                  <a:cs typeface="MV Boli" panose="02000500030200090000" pitchFamily="2" charset="0"/>
                </a:rPr>
                <a:t>,… </a:t>
              </a:r>
              <a:r>
                <a:rPr lang="en-US" sz="2000">
                  <a:latin typeface="+mj-lt"/>
                  <a:cs typeface="MV Boli" panose="02000500030200090000" pitchFamily="2" charset="0"/>
                </a:rPr>
                <a:t>hoặc </a:t>
              </a:r>
              <a:r>
                <a:rPr lang="en-US" sz="2000">
                  <a:latin typeface="+mj-lt"/>
                  <a:cs typeface="MV Boli" panose="02000500030200090000" pitchFamily="2" charset="0"/>
                </a:rPr>
                <a:t>qua tiếp xúc trực tiếp </a:t>
              </a:r>
              <a:r>
                <a:rPr lang="en-US" sz="2000" smtClean="0">
                  <a:latin typeface="+mj-lt"/>
                  <a:cs typeface="MV Boli" panose="02000500030200090000" pitchFamily="2" charset="0"/>
                </a:rPr>
                <a:t>với ng</a:t>
              </a:r>
              <a:r>
                <a:rPr lang="vi-VN" sz="2000" smtClean="0">
                  <a:latin typeface="+mj-lt"/>
                  <a:cs typeface="MV Boli" panose="02000500030200090000" pitchFamily="2" charset="0"/>
                </a:rPr>
                <a:t>ười</a:t>
              </a:r>
              <a:r>
                <a:rPr lang="en-US" sz="2000">
                  <a:latin typeface="+mj-lt"/>
                  <a:cs typeface="MV Boli" panose="02000500030200090000" pitchFamily="2" charset="0"/>
                </a:rPr>
                <a:t> </a:t>
              </a:r>
              <a:r>
                <a:rPr lang="en-US" sz="2000">
                  <a:latin typeface="+mj-lt"/>
                  <a:cs typeface="MV Boli" panose="02000500030200090000" pitchFamily="2" charset="0"/>
                </a:rPr>
                <a:t>bệnh</a:t>
              </a:r>
              <a:r>
                <a:rPr lang="en-US" sz="2000">
                  <a:latin typeface="+mj-lt"/>
                  <a:cs typeface="MV Boli" panose="02000500030200090000" pitchFamily="2" charset="0"/>
                </a:rPr>
                <a:t>. </a:t>
              </a:r>
              <a:r>
                <a:rPr lang="en-US" sz="2000">
                  <a:latin typeface="+mj-lt"/>
                  <a:cs typeface="MV Boli" panose="02000500030200090000" pitchFamily="2" charset="0"/>
                </a:rPr>
                <a:t>Các </a:t>
              </a:r>
              <a:r>
                <a:rPr lang="en-US" sz="2000">
                  <a:latin typeface="+mj-lt"/>
                  <a:cs typeface="MV Boli" panose="02000500030200090000" pitchFamily="2" charset="0"/>
                </a:rPr>
                <a:t>trang thiết </a:t>
              </a:r>
              <a:r>
                <a:rPr lang="en-US" sz="2000">
                  <a:latin typeface="+mj-lt"/>
                  <a:cs typeface="MV Boli" panose="02000500030200090000" pitchFamily="2" charset="0"/>
                </a:rPr>
                <a:t>bị </a:t>
              </a:r>
              <a:r>
                <a:rPr lang="en-US" sz="2000">
                  <a:latin typeface="+mj-lt"/>
                  <a:cs typeface="MV Boli" panose="02000500030200090000" pitchFamily="2" charset="0"/>
                </a:rPr>
                <a:t>y </a:t>
              </a:r>
              <a:r>
                <a:rPr lang="en-US" sz="2000" smtClean="0">
                  <a:latin typeface="+mj-lt"/>
                  <a:cs typeface="MV Boli" panose="02000500030200090000" pitchFamily="2" charset="0"/>
                </a:rPr>
                <a:t>tế nh</a:t>
              </a:r>
              <a:r>
                <a:rPr lang="vi-VN" sz="2000" smtClean="0">
                  <a:latin typeface="+mj-lt"/>
                  <a:cs typeface="MV Boli" panose="02000500030200090000" pitchFamily="2" charset="0"/>
                </a:rPr>
                <a:t>ư</a:t>
              </a:r>
              <a:r>
                <a:rPr lang="en-US" sz="2000">
                  <a:latin typeface="+mj-lt"/>
                  <a:cs typeface="MV Boli" panose="02000500030200090000" pitchFamily="2" charset="0"/>
                </a:rPr>
                <a:t> </a:t>
              </a:r>
              <a:r>
                <a:rPr lang="en-US" sz="2000" smtClean="0">
                  <a:latin typeface="+mj-lt"/>
                  <a:cs typeface="MV Boli" panose="02000500030200090000" pitchFamily="2" charset="0"/>
                </a:rPr>
                <a:t>khẩu trang,g</a:t>
              </a:r>
              <a:r>
                <a:rPr lang="vi-VN" sz="2000" smtClean="0">
                  <a:latin typeface="+mj-lt"/>
                  <a:cs typeface="MV Boli" panose="02000500030200090000" pitchFamily="2" charset="0"/>
                </a:rPr>
                <a:t>ăn</a:t>
              </a:r>
              <a:r>
                <a:rPr lang="en-US" sz="2000">
                  <a:latin typeface="+mj-lt"/>
                  <a:cs typeface="MV Boli" panose="02000500030200090000" pitchFamily="2" charset="0"/>
                </a:rPr>
                <a:t>g tay</a:t>
              </a:r>
              <a:r>
                <a:rPr lang="en-US" sz="2000">
                  <a:latin typeface="+mj-lt"/>
                  <a:cs typeface="MV Boli" panose="02000500030200090000" pitchFamily="2" charset="0"/>
                </a:rPr>
                <a:t>,… giúp hạn chế sự </a:t>
              </a:r>
              <a:r>
                <a:rPr lang="en-US" sz="2000">
                  <a:latin typeface="+mj-lt"/>
                  <a:cs typeface="MV Boli" panose="02000500030200090000" pitchFamily="2" charset="0"/>
                </a:rPr>
                <a:t>lây </a:t>
              </a:r>
              <a:r>
                <a:rPr lang="en-US" sz="2000">
                  <a:latin typeface="+mj-lt"/>
                  <a:cs typeface="MV Boli" panose="02000500030200090000" pitchFamily="2" charset="0"/>
                </a:rPr>
                <a:t>lan của các loại virus gây </a:t>
              </a:r>
              <a:r>
                <a:rPr lang="en-US" sz="2000" smtClean="0">
                  <a:latin typeface="+mj-lt"/>
                  <a:cs typeface="MV Boli" panose="02000500030200090000" pitchFamily="2" charset="0"/>
                </a:rPr>
                <a:t>bệnh.</a:t>
              </a:r>
            </a:p>
            <a:p>
              <a:r>
                <a:rPr lang="en-US" sz="2000" smtClean="0">
                  <a:latin typeface="+mj-lt"/>
                  <a:cs typeface="MV Boli" panose="02000500030200090000" pitchFamily="2" charset="0"/>
                </a:rPr>
                <a:t>Chính ph</a:t>
              </a:r>
              <a:r>
                <a:rPr lang="vi-VN" sz="2000" smtClean="0">
                  <a:latin typeface="+mj-lt"/>
                  <a:cs typeface="MV Boli" panose="02000500030200090000" pitchFamily="2" charset="0"/>
                </a:rPr>
                <a:t>ươn</a:t>
              </a:r>
              <a:r>
                <a:rPr lang="en-US" sz="2000">
                  <a:latin typeface="+mj-lt"/>
                  <a:cs typeface="MV Boli" panose="02000500030200090000" pitchFamily="2" charset="0"/>
                </a:rPr>
                <a:t>g thức </a:t>
              </a:r>
              <a:r>
                <a:rPr lang="en-US" sz="2000">
                  <a:latin typeface="+mj-lt"/>
                  <a:cs typeface="MV Boli" panose="02000500030200090000" pitchFamily="2" charset="0"/>
                </a:rPr>
                <a:t>lây </a:t>
              </a:r>
              <a:r>
                <a:rPr lang="en-US" sz="2000">
                  <a:latin typeface="+mj-lt"/>
                  <a:cs typeface="MV Boli" panose="02000500030200090000" pitchFamily="2" charset="0"/>
                </a:rPr>
                <a:t>lan của các phần mềm gây hại </a:t>
              </a:r>
              <a:r>
                <a:rPr lang="en-US" sz="2000">
                  <a:latin typeface="+mj-lt"/>
                  <a:cs typeface="MV Boli" panose="02000500030200090000" pitchFamily="2" charset="0"/>
                </a:rPr>
                <a:t>tới </a:t>
              </a:r>
              <a:r>
                <a:rPr lang="en-US" sz="2000">
                  <a:latin typeface="+mj-lt"/>
                  <a:cs typeface="MV Boli" panose="02000500030200090000" pitchFamily="2" charset="0"/>
                </a:rPr>
                <a:t>an toàn </a:t>
              </a:r>
              <a:r>
                <a:rPr lang="en-US" sz="2000">
                  <a:latin typeface="+mj-lt"/>
                  <a:cs typeface="MV Boli" panose="02000500030200090000" pitchFamily="2" charset="0"/>
                </a:rPr>
                <a:t>thông </a:t>
              </a:r>
              <a:r>
                <a:rPr lang="en-US" sz="2000">
                  <a:latin typeface="+mj-lt"/>
                  <a:cs typeface="MV Boli" panose="02000500030200090000" pitchFamily="2" charset="0"/>
                </a:rPr>
                <a:t>tin máy tính giống sự </a:t>
              </a:r>
              <a:r>
                <a:rPr lang="en-US" sz="2000">
                  <a:latin typeface="+mj-lt"/>
                  <a:cs typeface="MV Boli" panose="02000500030200090000" pitchFamily="2" charset="0"/>
                </a:rPr>
                <a:t>lây </a:t>
              </a:r>
              <a:r>
                <a:rPr lang="en-US" sz="2000">
                  <a:latin typeface="+mj-lt"/>
                  <a:cs typeface="MV Boli" panose="02000500030200090000" pitchFamily="2" charset="0"/>
                </a:rPr>
                <a:t>lan của virus gây bệnh </a:t>
              </a:r>
              <a:r>
                <a:rPr lang="en-US" sz="2000" smtClean="0">
                  <a:latin typeface="+mj-lt"/>
                  <a:cs typeface="MV Boli" panose="02000500030200090000" pitchFamily="2" charset="0"/>
                </a:rPr>
                <a:t>nên ng</a:t>
              </a:r>
              <a:r>
                <a:rPr lang="vi-VN" sz="2000" smtClean="0">
                  <a:latin typeface="+mj-lt"/>
                  <a:cs typeface="MV Boli" panose="02000500030200090000" pitchFamily="2" charset="0"/>
                </a:rPr>
                <a:t>ười</a:t>
              </a:r>
              <a:r>
                <a:rPr lang="en-US" sz="2000">
                  <a:latin typeface="+mj-lt"/>
                  <a:cs typeface="MV Boli" panose="02000500030200090000" pitchFamily="2" charset="0"/>
                </a:rPr>
                <a:t> </a:t>
              </a:r>
              <a:r>
                <a:rPr lang="en-US" sz="2000">
                  <a:latin typeface="+mj-lt"/>
                  <a:cs typeface="MV Boli" panose="02000500030200090000" pitchFamily="2" charset="0"/>
                </a:rPr>
                <a:t>ta gọi các phần mềm ấy là các virus máy </a:t>
              </a:r>
              <a:r>
                <a:rPr lang="en-US" sz="2000" smtClean="0">
                  <a:latin typeface="+mj-lt"/>
                  <a:cs typeface="MV Boli" panose="02000500030200090000" pitchFamily="2" charset="0"/>
                </a:rPr>
                <a:t>tính.</a:t>
              </a:r>
            </a:p>
            <a:p>
              <a:r>
                <a:rPr lang="en-US" sz="2000">
                  <a:latin typeface="+mj-lt"/>
                  <a:cs typeface="MV Boli" panose="02000500030200090000" pitchFamily="2" charset="0"/>
                </a:rPr>
                <a:t>Hãy </a:t>
              </a:r>
              <a:r>
                <a:rPr lang="en-US" sz="2000">
                  <a:latin typeface="+mj-lt"/>
                  <a:cs typeface="MV Boli" panose="02000500030200090000" pitchFamily="2" charset="0"/>
                </a:rPr>
                <a:t>truy </a:t>
              </a:r>
              <a:r>
                <a:rPr lang="en-US" sz="2000">
                  <a:latin typeface="+mj-lt"/>
                  <a:cs typeface="MV Boli" panose="02000500030200090000" pitchFamily="2" charset="0"/>
                </a:rPr>
                <a:t>cập Internet </a:t>
              </a:r>
              <a:r>
                <a:rPr lang="en-US" sz="2000">
                  <a:latin typeface="+mj-lt"/>
                  <a:cs typeface="MV Boli" panose="02000500030200090000" pitchFamily="2" charset="0"/>
                </a:rPr>
                <a:t>&amp; tìm hiểu thêm về virus máy tính,tác hại của </a:t>
              </a:r>
              <a:r>
                <a:rPr lang="en-US" sz="2000">
                  <a:latin typeface="+mj-lt"/>
                  <a:cs typeface="MV Boli" panose="02000500030200090000" pitchFamily="2" charset="0"/>
                </a:rPr>
                <a:t>chúng </a:t>
              </a:r>
              <a:r>
                <a:rPr lang="en-US" sz="2000">
                  <a:latin typeface="+mj-lt"/>
                  <a:cs typeface="MV Boli" panose="02000500030200090000" pitchFamily="2" charset="0"/>
                </a:rPr>
                <a:t>&amp; các phần mềm diệt virus khác </a:t>
              </a:r>
              <a:r>
                <a:rPr lang="en-US" sz="2000" smtClean="0">
                  <a:latin typeface="+mj-lt"/>
                  <a:cs typeface="MV Boli" panose="02000500030200090000" pitchFamily="2" charset="0"/>
                </a:rPr>
                <a:t>hiện </a:t>
              </a:r>
              <a:r>
                <a:rPr lang="vi-VN" sz="2000" smtClean="0">
                  <a:latin typeface="+mj-lt"/>
                  <a:cs typeface="MV Boli" panose="02000500030200090000" pitchFamily="2" charset="0"/>
                </a:rPr>
                <a:t>đ</a:t>
              </a:r>
              <a:r>
                <a:rPr lang="en-US" sz="2000" smtClean="0">
                  <a:latin typeface="+mj-lt"/>
                  <a:cs typeface="MV Boli" panose="02000500030200090000" pitchFamily="2" charset="0"/>
                </a:rPr>
                <a:t>ang </a:t>
              </a:r>
              <a:r>
                <a:rPr lang="vi-VN" sz="2000" smtClean="0">
                  <a:latin typeface="+mj-lt"/>
                  <a:cs typeface="MV Boli" panose="02000500030200090000" pitchFamily="2" charset="0"/>
                </a:rPr>
                <a:t>đượ</a:t>
              </a:r>
              <a:r>
                <a:rPr lang="en-US" sz="2000">
                  <a:latin typeface="+mj-lt"/>
                  <a:cs typeface="MV Boli" panose="02000500030200090000" pitchFamily="2" charset="0"/>
                </a:rPr>
                <a:t>c sử dụng phổ biến trên </a:t>
              </a:r>
              <a:r>
                <a:rPr lang="en-US" sz="2000">
                  <a:latin typeface="+mj-lt"/>
                  <a:cs typeface="MV Boli" panose="02000500030200090000" pitchFamily="2" charset="0"/>
                </a:rPr>
                <a:t>thế giới</a:t>
              </a:r>
              <a:endParaRPr lang="en-US" sz="2000">
                <a:latin typeface="+mj-lt"/>
                <a:cs typeface="MV Boli" panose="02000500030200090000" pitchFamily="2" charset="0"/>
              </a:endParaRPr>
            </a:p>
          </p:txBody>
        </p:sp>
      </p:grpSp>
      <p:pic>
        <p:nvPicPr>
          <p:cNvPr id="71" name="Picture 70">
            <a:extLst>
              <a:ext uri="{FF2B5EF4-FFF2-40B4-BE49-F238E27FC236}">
                <a16:creationId xmlns="" xmlns:a16="http://schemas.microsoft.com/office/drawing/2014/main" id="{339C7687-A213-4310-81B4-0D9784F37B19}"/>
              </a:ext>
            </a:extLst>
          </p:cNvPr>
          <p:cNvPicPr>
            <a:picLocks noChangeAspect="1"/>
          </p:cNvPicPr>
          <p:nvPr/>
        </p:nvPicPr>
        <p:blipFill rotWithShape="1">
          <a:blip r:embed="rId4">
            <a:extLst>
              <a:ext uri="{28A0092B-C50C-407E-A947-70E740481C1C}">
                <a14:useLocalDpi xmlns:a14="http://schemas.microsoft.com/office/drawing/2010/main" val="0"/>
              </a:ext>
            </a:extLst>
          </a:blip>
          <a:srcRect l="19327" t="12090" r="19327" b="12090"/>
          <a:stretch/>
        </p:blipFill>
        <p:spPr>
          <a:xfrm>
            <a:off x="10052529" y="4464074"/>
            <a:ext cx="1801763" cy="17552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633" y="2446147"/>
            <a:ext cx="2391998" cy="2756280"/>
          </a:xfrm>
          <a:prstGeom prst="rect">
            <a:avLst/>
          </a:prstGeom>
        </p:spPr>
      </p:pic>
    </p:spTree>
    <p:extLst>
      <p:ext uri="{BB962C8B-B14F-4D97-AF65-F5344CB8AC3E}">
        <p14:creationId xmlns:p14="http://schemas.microsoft.com/office/powerpoint/2010/main" val="428427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fltVal val="0"/>
                                          </p:val>
                                        </p:tav>
                                        <p:tav tm="100000">
                                          <p:val>
                                            <p:strVal val="#ppt_h"/>
                                          </p:val>
                                        </p:tav>
                                      </p:tavLst>
                                    </p:anim>
                                    <p:animEffect transition="in" filter="fade">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4C4182CD-1924-44B0-B13D-47D3591498F3}"/>
              </a:ext>
            </a:extLst>
          </p:cNvPr>
          <p:cNvGrpSpPr/>
          <p:nvPr/>
        </p:nvGrpSpPr>
        <p:grpSpPr>
          <a:xfrm>
            <a:off x="564524" y="518473"/>
            <a:ext cx="11062952" cy="5821053"/>
            <a:chOff x="564524" y="518473"/>
            <a:chExt cx="11062952" cy="5821053"/>
          </a:xfrm>
        </p:grpSpPr>
        <p:sp>
          <p:nvSpPr>
            <p:cNvPr id="23" name="Rectangle: Rounded Corners 22">
              <a:extLst>
                <a:ext uri="{FF2B5EF4-FFF2-40B4-BE49-F238E27FC236}">
                  <a16:creationId xmlns="" xmlns:a16="http://schemas.microsoft.com/office/drawing/2014/main" id="{8D093497-6FD1-4157-8781-D20A5F33CA9E}"/>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 xmlns:a16="http://schemas.microsoft.com/office/drawing/2014/main" id="{D4B77377-E27E-4569-82C6-5538B9BE3D07}"/>
                </a:ext>
              </a:extLst>
            </p:cNvPr>
            <p:cNvGrpSpPr/>
            <p:nvPr/>
          </p:nvGrpSpPr>
          <p:grpSpPr>
            <a:xfrm>
              <a:off x="564524" y="518473"/>
              <a:ext cx="11062952" cy="5821053"/>
              <a:chOff x="564524" y="518473"/>
              <a:chExt cx="11062952" cy="5856896"/>
            </a:xfrm>
          </p:grpSpPr>
          <p:cxnSp>
            <p:nvCxnSpPr>
              <p:cNvPr id="30" name="Straight Connector 29">
                <a:extLst>
                  <a:ext uri="{FF2B5EF4-FFF2-40B4-BE49-F238E27FC236}">
                    <a16:creationId xmlns="" xmlns:a16="http://schemas.microsoft.com/office/drawing/2014/main" id="{1640B5EF-C2F4-4627-B363-479E61E5F66B}"/>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235838F5-F7BD-475F-B1A4-1FEC61C909F9}"/>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AB0CFB91-B804-41EF-8107-74D9109257A5}"/>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F62890B7-9522-42AC-88D9-355C252D62E1}"/>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7AB73842-D60D-4D08-A3AF-7972763353F6}"/>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61A624EE-C608-4294-9387-4D0AB998F134}"/>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574376BF-DF49-41D0-9B91-26F9434D4473}"/>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F64674A-CBB3-4371-BDC2-54547F100C82}"/>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2BE80305-3BE9-48D8-AC20-7807CC97A14D}"/>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EEFFA8AF-69F0-45A1-B4AC-25B95C06D47A}"/>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8971D54-2AE8-4C71-A991-A601B19963A3}"/>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E2411738-D608-48CE-A253-ACC8AE1E9FE1}"/>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CAE429D2-4538-4C6C-94D4-2CEA4896EB05}"/>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D6795694-9893-4906-9B0D-2EB0BD3816E2}"/>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038B4294-EE7A-462C-AABB-DCDAC95A2452}"/>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884706A-0C1B-49FE-9124-2A9D88BF7D6F}"/>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5D31BF03-D59A-4F9C-BE1C-771C1B10B4F9}"/>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65234CD4-A561-4782-9B27-EBFB962604B7}"/>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64D39752-6575-44B9-98B4-65AB0B4D1734}"/>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DB8E492A-60F8-4E06-B3E2-09172257D6BB}"/>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EF3E6A6B-EFAB-48A0-8AC7-CA8B668CA472}"/>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C71154F-2C99-43BB-99EE-7858DB28F2A6}"/>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FE386FC-569D-4A7A-8825-516D490B38EB}"/>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845AF25-E5DD-475B-A826-81A1AF2BADC8}"/>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1963536D-9124-43D4-B690-D251B0AA7D2F}"/>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15D8C304-B490-4844-A7F9-80C9F93A6619}"/>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DA40058-535E-469F-ACEA-2D67577595E0}"/>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CCBD3EA5-5823-4FE0-A4F6-AAB44E6644B5}"/>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2590A949-1E30-43C2-AAC9-38B056395D46}"/>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05DFA11-3F92-4E2E-B010-995170F78627}"/>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C344F459-7423-424E-99C4-888CF41D564A}"/>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184FD513-5179-4244-A683-86B6E3C4B535}"/>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AC49F0CB-3E41-4BF1-854E-E4CCEA561E06}"/>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797ADEFB-36CC-40DF-8A8E-6DA6F5B745AB}"/>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36F15373-1660-4FDA-BDF8-CFAD70D1EFF6}"/>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F6DE02A5-1972-447E-A585-4211DB42A28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7A3464F8-1247-4A02-859F-ABA61220B831}"/>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E464B30B-A4F1-45DD-AABE-C498693D7FD4}"/>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9BF5713F-853F-4008-BBF3-4B197A61B833}"/>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EBB321AD-9089-45D3-81DA-E01C3B7096CC}"/>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115B2AF6-595A-4E87-9E40-E0BEE37A468F}"/>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E08DD93E-5D09-4988-9237-CDCA8444F6B7}"/>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5F25893E-4EB0-43A2-AC4B-5ED9402C67F4}"/>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5A0A88B6-E7AD-4F83-97EC-E6B8C98AFDBF}"/>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227A0DE8-FE73-4FD6-BDDC-B9DF4F3CA2AD}"/>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B85BE1E1-DCBC-4711-B510-2B74EA079227}"/>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2B203ECC-C3D6-4E7A-B454-9730D71B53C6}"/>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195363CC-92D9-49E6-AC7B-C107AFA192F7}"/>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24208991-E256-4FCB-BBDE-56095341EE53}"/>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0340DE39-02E5-4F9E-9C20-A0438FD3C608}"/>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AD19B15A-6E98-4FF2-B90E-C0766624DCAB}"/>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4B944D13-7E8D-496D-8DD9-90A32781442D}"/>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 xmlns:a16="http://schemas.microsoft.com/office/drawing/2014/main" id="{ABCE43E6-6356-4CA8-8B0E-A92BE53D8600}"/>
              </a:ext>
            </a:extLst>
          </p:cNvPr>
          <p:cNvSpPr txBox="1"/>
          <p:nvPr/>
        </p:nvSpPr>
        <p:spPr>
          <a:xfrm>
            <a:off x="3991096" y="2134850"/>
            <a:ext cx="4209807" cy="1446550"/>
          </a:xfrm>
          <a:prstGeom prst="rect">
            <a:avLst/>
          </a:prstGeom>
          <a:noFill/>
        </p:spPr>
        <p:txBody>
          <a:bodyPr wrap="none" rtlCol="0">
            <a:spAutoFit/>
          </a:bodyPr>
          <a:lstStyle/>
          <a:p>
            <a:r>
              <a:rPr lang="en-US" sz="8800">
                <a:effectLst>
                  <a:outerShdw dist="38100" dir="2700000" algn="tl" rotWithShape="0">
                    <a:srgbClr val="E3B19A"/>
                  </a:outerShdw>
                </a:effectLst>
                <a:latin typeface="Amatemora" panose="02000500000000000000" pitchFamily="2" charset="0"/>
              </a:rPr>
              <a:t>Thank You</a:t>
            </a:r>
          </a:p>
        </p:txBody>
      </p:sp>
      <p:sp>
        <p:nvSpPr>
          <p:cNvPr id="18" name="TextBox 17">
            <a:extLst>
              <a:ext uri="{FF2B5EF4-FFF2-40B4-BE49-F238E27FC236}">
                <a16:creationId xmlns="" xmlns:a16="http://schemas.microsoft.com/office/drawing/2014/main" id="{AF8DEDE6-1B45-4EDF-A606-3E3A3589041E}"/>
              </a:ext>
            </a:extLst>
          </p:cNvPr>
          <p:cNvSpPr txBox="1"/>
          <p:nvPr/>
        </p:nvSpPr>
        <p:spPr>
          <a:xfrm>
            <a:off x="4212425" y="3441784"/>
            <a:ext cx="4071949" cy="923330"/>
          </a:xfrm>
          <a:prstGeom prst="rect">
            <a:avLst/>
          </a:prstGeom>
          <a:noFill/>
        </p:spPr>
        <p:txBody>
          <a:bodyPr wrap="square" rtlCol="0">
            <a:spAutoFit/>
          </a:bodyPr>
          <a:lstStyle/>
          <a:p>
            <a:pPr algn="ctr"/>
            <a:r>
              <a:rPr lang="en-US" sz="5400" spc="600">
                <a:solidFill>
                  <a:srgbClr val="A4705B"/>
                </a:solidFill>
                <a:effectLst>
                  <a:outerShdw dist="38100" dir="2700000" algn="tl" rotWithShape="0">
                    <a:srgbClr val="E3B19A"/>
                  </a:outerShdw>
                </a:effectLst>
                <a:latin typeface="Amatic SC" pitchFamily="2" charset="0"/>
              </a:rPr>
              <a:t>For </a:t>
            </a:r>
            <a:r>
              <a:rPr lang="en-US" sz="5400" spc="600" smtClean="0">
                <a:solidFill>
                  <a:srgbClr val="A4705B"/>
                </a:solidFill>
                <a:effectLst>
                  <a:outerShdw dist="38100" dir="2700000" algn="tl" rotWithShape="0">
                    <a:srgbClr val="E3B19A"/>
                  </a:outerShdw>
                </a:effectLst>
                <a:latin typeface="Amatic SC" pitchFamily="2" charset="0"/>
              </a:rPr>
              <a:t>watching</a:t>
            </a:r>
            <a:endParaRPr lang="en-US" sz="5400" spc="600">
              <a:solidFill>
                <a:srgbClr val="A4705B"/>
              </a:solidFill>
              <a:effectLst>
                <a:outerShdw dist="38100" dir="2700000" algn="tl" rotWithShape="0">
                  <a:srgbClr val="E3B19A"/>
                </a:outerShdw>
              </a:effectLst>
              <a:latin typeface="Amatic SC" pitchFamily="2" charset="0"/>
            </a:endParaRPr>
          </a:p>
        </p:txBody>
      </p:sp>
      <p:grpSp>
        <p:nvGrpSpPr>
          <p:cNvPr id="22" name="Group 21">
            <a:extLst>
              <a:ext uri="{FF2B5EF4-FFF2-40B4-BE49-F238E27FC236}">
                <a16:creationId xmlns="" xmlns:a16="http://schemas.microsoft.com/office/drawing/2014/main" id="{C32ABBCD-28FF-442A-B2F1-43BB35430FDA}"/>
              </a:ext>
            </a:extLst>
          </p:cNvPr>
          <p:cNvGrpSpPr/>
          <p:nvPr/>
        </p:nvGrpSpPr>
        <p:grpSpPr>
          <a:xfrm>
            <a:off x="2876325" y="1501747"/>
            <a:ext cx="1054385" cy="1481626"/>
            <a:chOff x="9340376" y="1200954"/>
            <a:chExt cx="1517793" cy="2132808"/>
          </a:xfrm>
        </p:grpSpPr>
        <p:sp>
          <p:nvSpPr>
            <p:cNvPr id="19" name="Star: 4 Points 18">
              <a:extLst>
                <a:ext uri="{FF2B5EF4-FFF2-40B4-BE49-F238E27FC236}">
                  <a16:creationId xmlns="" xmlns:a16="http://schemas.microsoft.com/office/drawing/2014/main" id="{32BB0620-D9D5-4081-AEAF-71838F904F22}"/>
                </a:ext>
              </a:extLst>
            </p:cNvPr>
            <p:cNvSpPr/>
            <p:nvPr/>
          </p:nvSpPr>
          <p:spPr>
            <a:xfrm>
              <a:off x="9340376" y="1767725"/>
              <a:ext cx="595086"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4 Points 19">
              <a:extLst>
                <a:ext uri="{FF2B5EF4-FFF2-40B4-BE49-F238E27FC236}">
                  <a16:creationId xmlns="" xmlns:a16="http://schemas.microsoft.com/office/drawing/2014/main" id="{3A33BC86-FBBD-4401-8103-7E9D68F47813}"/>
                </a:ext>
              </a:extLst>
            </p:cNvPr>
            <p:cNvSpPr/>
            <p:nvPr/>
          </p:nvSpPr>
          <p:spPr>
            <a:xfrm>
              <a:off x="9883871" y="2563255"/>
              <a:ext cx="595086"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4 Points 20">
              <a:extLst>
                <a:ext uri="{FF2B5EF4-FFF2-40B4-BE49-F238E27FC236}">
                  <a16:creationId xmlns="" xmlns:a16="http://schemas.microsoft.com/office/drawing/2014/main" id="{510DD7B8-6A3F-4FB2-8A48-6D2708CB69D1}"/>
                </a:ext>
              </a:extLst>
            </p:cNvPr>
            <p:cNvSpPr/>
            <p:nvPr/>
          </p:nvSpPr>
          <p:spPr>
            <a:xfrm>
              <a:off x="10007839" y="1200954"/>
              <a:ext cx="850330" cy="1362302"/>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Shape 24">
            <a:extLst>
              <a:ext uri="{FF2B5EF4-FFF2-40B4-BE49-F238E27FC236}">
                <a16:creationId xmlns="" xmlns:a16="http://schemas.microsoft.com/office/drawing/2014/main" id="{E92B3446-E8B8-46FA-BF4F-51EBAF87C0AC}"/>
              </a:ext>
            </a:extLst>
          </p:cNvPr>
          <p:cNvSpPr/>
          <p:nvPr/>
        </p:nvSpPr>
        <p:spPr>
          <a:xfrm>
            <a:off x="-588383" y="-350492"/>
            <a:ext cx="4884612" cy="2747382"/>
          </a:xfrm>
          <a:custGeom>
            <a:avLst/>
            <a:gdLst>
              <a:gd name="connsiteX0" fmla="*/ 327126 w 4884612"/>
              <a:gd name="connsiteY0" fmla="*/ 2542149 h 2747382"/>
              <a:gd name="connsiteX1" fmla="*/ 1357640 w 4884612"/>
              <a:gd name="connsiteY1" fmla="*/ 2556663 h 2747382"/>
              <a:gd name="connsiteX2" fmla="*/ 1894669 w 4884612"/>
              <a:gd name="connsiteY2" fmla="*/ 1947063 h 2747382"/>
              <a:gd name="connsiteX3" fmla="*/ 2707469 w 4884612"/>
              <a:gd name="connsiteY3" fmla="*/ 1801921 h 2747382"/>
              <a:gd name="connsiteX4" fmla="*/ 3505754 w 4884612"/>
              <a:gd name="connsiteY4" fmla="*/ 1540663 h 2747382"/>
              <a:gd name="connsiteX5" fmla="*/ 3694440 w 4884612"/>
              <a:gd name="connsiteY5" fmla="*/ 829463 h 2747382"/>
              <a:gd name="connsiteX6" fmla="*/ 3694440 w 4884612"/>
              <a:gd name="connsiteY6" fmla="*/ 829463 h 2747382"/>
              <a:gd name="connsiteX7" fmla="*/ 4652383 w 4884612"/>
              <a:gd name="connsiteY7" fmla="*/ 713349 h 2747382"/>
              <a:gd name="connsiteX8" fmla="*/ 4884612 w 4884612"/>
              <a:gd name="connsiteY8" fmla="*/ 176321 h 2747382"/>
              <a:gd name="connsiteX9" fmla="*/ 4884612 w 4884612"/>
              <a:gd name="connsiteY9" fmla="*/ 176321 h 2747382"/>
              <a:gd name="connsiteX10" fmla="*/ 399697 w 4884612"/>
              <a:gd name="connsiteY10" fmla="*/ 176321 h 2747382"/>
              <a:gd name="connsiteX11" fmla="*/ 327126 w 4884612"/>
              <a:gd name="connsiteY11" fmla="*/ 2542149 h 274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4612" h="2747382">
                <a:moveTo>
                  <a:pt x="327126" y="2542149"/>
                </a:moveTo>
                <a:cubicBezTo>
                  <a:pt x="486783" y="2938873"/>
                  <a:pt x="1096383" y="2655844"/>
                  <a:pt x="1357640" y="2556663"/>
                </a:cubicBezTo>
                <a:cubicBezTo>
                  <a:pt x="1618897" y="2457482"/>
                  <a:pt x="1669698" y="2072853"/>
                  <a:pt x="1894669" y="1947063"/>
                </a:cubicBezTo>
                <a:cubicBezTo>
                  <a:pt x="2119640" y="1821273"/>
                  <a:pt x="2438955" y="1869654"/>
                  <a:pt x="2707469" y="1801921"/>
                </a:cubicBezTo>
                <a:cubicBezTo>
                  <a:pt x="2975983" y="1734188"/>
                  <a:pt x="3341259" y="1702739"/>
                  <a:pt x="3505754" y="1540663"/>
                </a:cubicBezTo>
                <a:cubicBezTo>
                  <a:pt x="3670249" y="1378587"/>
                  <a:pt x="3694440" y="829463"/>
                  <a:pt x="3694440" y="829463"/>
                </a:cubicBezTo>
                <a:lnTo>
                  <a:pt x="3694440" y="829463"/>
                </a:lnTo>
                <a:cubicBezTo>
                  <a:pt x="3854097" y="810111"/>
                  <a:pt x="4454021" y="822206"/>
                  <a:pt x="4652383" y="713349"/>
                </a:cubicBezTo>
                <a:cubicBezTo>
                  <a:pt x="4850745" y="604492"/>
                  <a:pt x="4884612" y="176321"/>
                  <a:pt x="4884612" y="176321"/>
                </a:cubicBezTo>
                <a:lnTo>
                  <a:pt x="4884612" y="176321"/>
                </a:lnTo>
                <a:cubicBezTo>
                  <a:pt x="4137126" y="176321"/>
                  <a:pt x="1159278" y="-220403"/>
                  <a:pt x="399697" y="176321"/>
                </a:cubicBezTo>
                <a:cubicBezTo>
                  <a:pt x="-359884" y="573045"/>
                  <a:pt x="167469" y="2145425"/>
                  <a:pt x="327126" y="254214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18CF7A5C-6F21-4815-89E6-24D1105168F8}"/>
              </a:ext>
            </a:extLst>
          </p:cNvPr>
          <p:cNvSpPr/>
          <p:nvPr/>
        </p:nvSpPr>
        <p:spPr>
          <a:xfrm>
            <a:off x="-405333" y="-249169"/>
            <a:ext cx="4884612" cy="2747382"/>
          </a:xfrm>
          <a:custGeom>
            <a:avLst/>
            <a:gdLst>
              <a:gd name="connsiteX0" fmla="*/ 327126 w 4884612"/>
              <a:gd name="connsiteY0" fmla="*/ 2542149 h 2747382"/>
              <a:gd name="connsiteX1" fmla="*/ 1357640 w 4884612"/>
              <a:gd name="connsiteY1" fmla="*/ 2556663 h 2747382"/>
              <a:gd name="connsiteX2" fmla="*/ 1894669 w 4884612"/>
              <a:gd name="connsiteY2" fmla="*/ 1947063 h 2747382"/>
              <a:gd name="connsiteX3" fmla="*/ 2707469 w 4884612"/>
              <a:gd name="connsiteY3" fmla="*/ 1801921 h 2747382"/>
              <a:gd name="connsiteX4" fmla="*/ 3505754 w 4884612"/>
              <a:gd name="connsiteY4" fmla="*/ 1540663 h 2747382"/>
              <a:gd name="connsiteX5" fmla="*/ 3694440 w 4884612"/>
              <a:gd name="connsiteY5" fmla="*/ 829463 h 2747382"/>
              <a:gd name="connsiteX6" fmla="*/ 3694440 w 4884612"/>
              <a:gd name="connsiteY6" fmla="*/ 829463 h 2747382"/>
              <a:gd name="connsiteX7" fmla="*/ 4652383 w 4884612"/>
              <a:gd name="connsiteY7" fmla="*/ 713349 h 2747382"/>
              <a:gd name="connsiteX8" fmla="*/ 4884612 w 4884612"/>
              <a:gd name="connsiteY8" fmla="*/ 176321 h 2747382"/>
              <a:gd name="connsiteX9" fmla="*/ 4884612 w 4884612"/>
              <a:gd name="connsiteY9" fmla="*/ 176321 h 2747382"/>
              <a:gd name="connsiteX10" fmla="*/ 399697 w 4884612"/>
              <a:gd name="connsiteY10" fmla="*/ 176321 h 2747382"/>
              <a:gd name="connsiteX11" fmla="*/ 327126 w 4884612"/>
              <a:gd name="connsiteY11" fmla="*/ 2542149 h 274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4612" h="2747382">
                <a:moveTo>
                  <a:pt x="327126" y="2542149"/>
                </a:moveTo>
                <a:cubicBezTo>
                  <a:pt x="486783" y="2938873"/>
                  <a:pt x="1096383" y="2655844"/>
                  <a:pt x="1357640" y="2556663"/>
                </a:cubicBezTo>
                <a:cubicBezTo>
                  <a:pt x="1618897" y="2457482"/>
                  <a:pt x="1669698" y="2072853"/>
                  <a:pt x="1894669" y="1947063"/>
                </a:cubicBezTo>
                <a:cubicBezTo>
                  <a:pt x="2119640" y="1821273"/>
                  <a:pt x="2438955" y="1869654"/>
                  <a:pt x="2707469" y="1801921"/>
                </a:cubicBezTo>
                <a:cubicBezTo>
                  <a:pt x="2975983" y="1734188"/>
                  <a:pt x="3341259" y="1702739"/>
                  <a:pt x="3505754" y="1540663"/>
                </a:cubicBezTo>
                <a:cubicBezTo>
                  <a:pt x="3670249" y="1378587"/>
                  <a:pt x="3694440" y="829463"/>
                  <a:pt x="3694440" y="829463"/>
                </a:cubicBezTo>
                <a:lnTo>
                  <a:pt x="3694440" y="829463"/>
                </a:lnTo>
                <a:cubicBezTo>
                  <a:pt x="3854097" y="810111"/>
                  <a:pt x="4454021" y="822206"/>
                  <a:pt x="4652383" y="713349"/>
                </a:cubicBezTo>
                <a:cubicBezTo>
                  <a:pt x="4850745" y="604492"/>
                  <a:pt x="4884612" y="176321"/>
                  <a:pt x="4884612" y="176321"/>
                </a:cubicBezTo>
                <a:lnTo>
                  <a:pt x="4884612" y="176321"/>
                </a:lnTo>
                <a:cubicBezTo>
                  <a:pt x="4137126" y="176321"/>
                  <a:pt x="1159278" y="-220403"/>
                  <a:pt x="399697" y="176321"/>
                </a:cubicBezTo>
                <a:cubicBezTo>
                  <a:pt x="-359884" y="573045"/>
                  <a:pt x="167469" y="2145425"/>
                  <a:pt x="327126" y="254214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 xmlns:a16="http://schemas.microsoft.com/office/drawing/2014/main" id="{47C78494-E850-4E17-8F14-E23D9406E83B}"/>
              </a:ext>
            </a:extLst>
          </p:cNvPr>
          <p:cNvSpPr/>
          <p:nvPr/>
        </p:nvSpPr>
        <p:spPr>
          <a:xfrm>
            <a:off x="8037248" y="3496315"/>
            <a:ext cx="4860259" cy="3976557"/>
          </a:xfrm>
          <a:custGeom>
            <a:avLst/>
            <a:gdLst>
              <a:gd name="connsiteX0" fmla="*/ 264923 w 4860259"/>
              <a:gd name="connsiteY0" fmla="*/ 3688256 h 3976557"/>
              <a:gd name="connsiteX1" fmla="*/ 598752 w 4860259"/>
              <a:gd name="connsiteY1" fmla="*/ 2860942 h 3976557"/>
              <a:gd name="connsiteX2" fmla="*/ 1817952 w 4860259"/>
              <a:gd name="connsiteY2" fmla="*/ 2512599 h 3976557"/>
              <a:gd name="connsiteX3" fmla="*/ 1527666 w 4860259"/>
              <a:gd name="connsiteY3" fmla="*/ 1569171 h 3976557"/>
              <a:gd name="connsiteX4" fmla="*/ 1905038 w 4860259"/>
              <a:gd name="connsiteY4" fmla="*/ 916028 h 3976557"/>
              <a:gd name="connsiteX5" fmla="*/ 2892009 w 4860259"/>
              <a:gd name="connsiteY5" fmla="*/ 901514 h 3976557"/>
              <a:gd name="connsiteX6" fmla="*/ 3661266 w 4860259"/>
              <a:gd name="connsiteY6" fmla="*/ 277399 h 3976557"/>
              <a:gd name="connsiteX7" fmla="*/ 4503095 w 4860259"/>
              <a:gd name="connsiteY7" fmla="*/ 277399 h 3976557"/>
              <a:gd name="connsiteX8" fmla="*/ 4517609 w 4860259"/>
              <a:gd name="connsiteY8" fmla="*/ 3688256 h 3976557"/>
              <a:gd name="connsiteX9" fmla="*/ 264923 w 4860259"/>
              <a:gd name="connsiteY9" fmla="*/ 3688256 h 39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259" h="3976557">
                <a:moveTo>
                  <a:pt x="264923" y="3688256"/>
                </a:moveTo>
                <a:cubicBezTo>
                  <a:pt x="-388220" y="3550370"/>
                  <a:pt x="339914" y="3056885"/>
                  <a:pt x="598752" y="2860942"/>
                </a:cubicBezTo>
                <a:cubicBezTo>
                  <a:pt x="857590" y="2664999"/>
                  <a:pt x="1663133" y="2727894"/>
                  <a:pt x="1817952" y="2512599"/>
                </a:cubicBezTo>
                <a:cubicBezTo>
                  <a:pt x="1972771" y="2297304"/>
                  <a:pt x="1513152" y="1835266"/>
                  <a:pt x="1527666" y="1569171"/>
                </a:cubicBezTo>
                <a:cubicBezTo>
                  <a:pt x="1542180" y="1303076"/>
                  <a:pt x="1677648" y="1027304"/>
                  <a:pt x="1905038" y="916028"/>
                </a:cubicBezTo>
                <a:cubicBezTo>
                  <a:pt x="2132429" y="804752"/>
                  <a:pt x="2599304" y="1007952"/>
                  <a:pt x="2892009" y="901514"/>
                </a:cubicBezTo>
                <a:cubicBezTo>
                  <a:pt x="3184714" y="795076"/>
                  <a:pt x="3392752" y="381418"/>
                  <a:pt x="3661266" y="277399"/>
                </a:cubicBezTo>
                <a:cubicBezTo>
                  <a:pt x="3929780" y="173380"/>
                  <a:pt x="4360371" y="-291077"/>
                  <a:pt x="4503095" y="277399"/>
                </a:cubicBezTo>
                <a:cubicBezTo>
                  <a:pt x="4645819" y="845875"/>
                  <a:pt x="5221552" y="3114942"/>
                  <a:pt x="4517609" y="3688256"/>
                </a:cubicBezTo>
                <a:cubicBezTo>
                  <a:pt x="3813666" y="4261570"/>
                  <a:pt x="918066" y="3826142"/>
                  <a:pt x="264923" y="3688256"/>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 xmlns:a16="http://schemas.microsoft.com/office/drawing/2014/main" id="{ED20091E-31B1-4D4F-B01D-77A9FDB648DD}"/>
              </a:ext>
            </a:extLst>
          </p:cNvPr>
          <p:cNvSpPr/>
          <p:nvPr/>
        </p:nvSpPr>
        <p:spPr>
          <a:xfrm>
            <a:off x="7873585" y="3880712"/>
            <a:ext cx="4860259" cy="3976557"/>
          </a:xfrm>
          <a:custGeom>
            <a:avLst/>
            <a:gdLst>
              <a:gd name="connsiteX0" fmla="*/ 264923 w 4860259"/>
              <a:gd name="connsiteY0" fmla="*/ 3688256 h 3976557"/>
              <a:gd name="connsiteX1" fmla="*/ 598752 w 4860259"/>
              <a:gd name="connsiteY1" fmla="*/ 2860942 h 3976557"/>
              <a:gd name="connsiteX2" fmla="*/ 1817952 w 4860259"/>
              <a:gd name="connsiteY2" fmla="*/ 2512599 h 3976557"/>
              <a:gd name="connsiteX3" fmla="*/ 1527666 w 4860259"/>
              <a:gd name="connsiteY3" fmla="*/ 1569171 h 3976557"/>
              <a:gd name="connsiteX4" fmla="*/ 1905038 w 4860259"/>
              <a:gd name="connsiteY4" fmla="*/ 916028 h 3976557"/>
              <a:gd name="connsiteX5" fmla="*/ 2892009 w 4860259"/>
              <a:gd name="connsiteY5" fmla="*/ 901514 h 3976557"/>
              <a:gd name="connsiteX6" fmla="*/ 3661266 w 4860259"/>
              <a:gd name="connsiteY6" fmla="*/ 277399 h 3976557"/>
              <a:gd name="connsiteX7" fmla="*/ 4503095 w 4860259"/>
              <a:gd name="connsiteY7" fmla="*/ 277399 h 3976557"/>
              <a:gd name="connsiteX8" fmla="*/ 4517609 w 4860259"/>
              <a:gd name="connsiteY8" fmla="*/ 3688256 h 3976557"/>
              <a:gd name="connsiteX9" fmla="*/ 264923 w 4860259"/>
              <a:gd name="connsiteY9" fmla="*/ 3688256 h 39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259" h="3976557">
                <a:moveTo>
                  <a:pt x="264923" y="3688256"/>
                </a:moveTo>
                <a:cubicBezTo>
                  <a:pt x="-388220" y="3550370"/>
                  <a:pt x="339914" y="3056885"/>
                  <a:pt x="598752" y="2860942"/>
                </a:cubicBezTo>
                <a:cubicBezTo>
                  <a:pt x="857590" y="2664999"/>
                  <a:pt x="1663133" y="2727894"/>
                  <a:pt x="1817952" y="2512599"/>
                </a:cubicBezTo>
                <a:cubicBezTo>
                  <a:pt x="1972771" y="2297304"/>
                  <a:pt x="1513152" y="1835266"/>
                  <a:pt x="1527666" y="1569171"/>
                </a:cubicBezTo>
                <a:cubicBezTo>
                  <a:pt x="1542180" y="1303076"/>
                  <a:pt x="1677648" y="1027304"/>
                  <a:pt x="1905038" y="916028"/>
                </a:cubicBezTo>
                <a:cubicBezTo>
                  <a:pt x="2132429" y="804752"/>
                  <a:pt x="2599304" y="1007952"/>
                  <a:pt x="2892009" y="901514"/>
                </a:cubicBezTo>
                <a:cubicBezTo>
                  <a:pt x="3184714" y="795076"/>
                  <a:pt x="3392752" y="381418"/>
                  <a:pt x="3661266" y="277399"/>
                </a:cubicBezTo>
                <a:cubicBezTo>
                  <a:pt x="3929780" y="173380"/>
                  <a:pt x="4360371" y="-291077"/>
                  <a:pt x="4503095" y="277399"/>
                </a:cubicBezTo>
                <a:cubicBezTo>
                  <a:pt x="4645819" y="845875"/>
                  <a:pt x="5221552" y="3114942"/>
                  <a:pt x="4517609" y="3688256"/>
                </a:cubicBezTo>
                <a:cubicBezTo>
                  <a:pt x="3813666" y="4261570"/>
                  <a:pt x="918066" y="3826142"/>
                  <a:pt x="264923" y="3688256"/>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4E313304-A359-4F40-B71C-68A106A6F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1" y="2608145"/>
            <a:ext cx="3468259" cy="4621675"/>
          </a:xfrm>
          <a:prstGeom prst="rect">
            <a:avLst/>
          </a:prstGeom>
        </p:spPr>
      </p:pic>
      <p:pic>
        <p:nvPicPr>
          <p:cNvPr id="5" name="Picture 4">
            <a:extLst>
              <a:ext uri="{FF2B5EF4-FFF2-40B4-BE49-F238E27FC236}">
                <a16:creationId xmlns="" xmlns:a16="http://schemas.microsoft.com/office/drawing/2014/main" id="{ACD4C8D9-7DB8-4D87-BF06-E5212A102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9052776" y="-660049"/>
            <a:ext cx="3174415" cy="4445686"/>
          </a:xfrm>
          <a:prstGeom prst="rect">
            <a:avLst/>
          </a:prstGeom>
        </p:spPr>
      </p:pic>
    </p:spTree>
    <p:extLst>
      <p:ext uri="{BB962C8B-B14F-4D97-AF65-F5344CB8AC3E}">
        <p14:creationId xmlns:p14="http://schemas.microsoft.com/office/powerpoint/2010/main" val="4051555282"/>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 presetClass="entr" presetSubtype="9"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37" presetClass="entr" presetSubtype="0" fill="hold" nodeType="with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900" decel="100000" fill="hold"/>
                                            <p:tgtEl>
                                              <p:spTgt spid="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5" presetID="2" presetClass="entr" presetSubtype="1" fill="hold" nodeType="withEffect" p14:presetBounceEnd="50000">
                                      <p:stCondLst>
                                        <p:cond delay="1000"/>
                                      </p:stCondLst>
                                      <p:childTnLst>
                                        <p:set>
                                          <p:cBhvr>
                                            <p:cTn id="26" dur="1" fill="hold">
                                              <p:stCondLst>
                                                <p:cond delay="0"/>
                                              </p:stCondLst>
                                            </p:cTn>
                                            <p:tgtEl>
                                              <p:spTgt spid="5"/>
                                            </p:tgtEl>
                                            <p:attrNameLst>
                                              <p:attrName>style.visibility</p:attrName>
                                            </p:attrNameLst>
                                          </p:cBhvr>
                                          <p:to>
                                            <p:strVal val="visible"/>
                                          </p:to>
                                        </p:set>
                                        <p:anim calcmode="lin" valueType="num" p14:bounceEnd="50000">
                                          <p:cBhvr additive="base">
                                            <p:cTn id="27"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8" dur="10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1" presetClass="entr" presetSubtype="0" fill="hold" grpId="0" nodeType="afterEffect">
                                      <p:stCondLst>
                                        <p:cond delay="0"/>
                                      </p:stCondLst>
                                      <p:iterate type="lt">
                                        <p:tmAbs val="100"/>
                                      </p:iterate>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2701"/>
                                </p:stCondLst>
                                <p:childTnLst>
                                  <p:par>
                                    <p:cTn id="33" presetID="16" presetClass="entr" presetSubtype="2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par>
                              <p:cTn id="36" fill="hold">
                                <p:stCondLst>
                                  <p:cond delay="3201"/>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animBg="1"/>
          <p:bldP spid="26" grpId="0" animBg="1"/>
          <p:bldP spid="27" grpId="0" animBg="1"/>
          <p:bldP spid="2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 presetClass="entr" presetSubtype="9"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37" presetClass="entr" presetSubtype="0" fill="hold" nodeType="with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900" decel="100000" fill="hold"/>
                                            <p:tgtEl>
                                              <p:spTgt spid="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5" presetID="2" presetClass="entr" presetSubtype="1" fill="hold" nodeType="withEffect">
                                      <p:stCondLst>
                                        <p:cond delay="10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1" presetClass="entr" presetSubtype="0" fill="hold" grpId="0" nodeType="afterEffect">
                                      <p:stCondLst>
                                        <p:cond delay="0"/>
                                      </p:stCondLst>
                                      <p:iterate type="lt">
                                        <p:tmAbs val="100"/>
                                      </p:iterate>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2701"/>
                                </p:stCondLst>
                                <p:childTnLst>
                                  <p:par>
                                    <p:cTn id="33" presetID="16" presetClass="entr" presetSubtype="2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par>
                              <p:cTn id="36" fill="hold">
                                <p:stCondLst>
                                  <p:cond delay="3201"/>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animBg="1"/>
          <p:bldP spid="26" grpId="0" animBg="1"/>
          <p:bldP spid="27" grpId="0" animBg="1"/>
          <p:bldP spid="2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 xmlns:a16="http://schemas.microsoft.com/office/drawing/2014/main" id="{A1EDF49F-B35F-4FC8-A7EA-358844A5906D}"/>
              </a:ext>
            </a:extLst>
          </p:cNvPr>
          <p:cNvGrpSpPr/>
          <p:nvPr/>
        </p:nvGrpSpPr>
        <p:grpSpPr>
          <a:xfrm>
            <a:off x="564524" y="518473"/>
            <a:ext cx="11062952" cy="5821053"/>
            <a:chOff x="564524" y="518473"/>
            <a:chExt cx="11062952" cy="5821053"/>
          </a:xfrm>
        </p:grpSpPr>
        <p:sp>
          <p:nvSpPr>
            <p:cNvPr id="78" name="Rectangle: Rounded Corners 77">
              <a:extLst>
                <a:ext uri="{FF2B5EF4-FFF2-40B4-BE49-F238E27FC236}">
                  <a16:creationId xmlns="" xmlns:a16="http://schemas.microsoft.com/office/drawing/2014/main" id="{9627E75F-109C-4BBE-9ECB-2B62B9E0A86E}"/>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 xmlns:a16="http://schemas.microsoft.com/office/drawing/2014/main" id="{6B809362-83A9-4997-B424-74E72BD75919}"/>
                </a:ext>
              </a:extLst>
            </p:cNvPr>
            <p:cNvGrpSpPr/>
            <p:nvPr/>
          </p:nvGrpSpPr>
          <p:grpSpPr>
            <a:xfrm>
              <a:off x="564524" y="518473"/>
              <a:ext cx="11062952" cy="5821053"/>
              <a:chOff x="564524" y="518473"/>
              <a:chExt cx="11062952" cy="5856896"/>
            </a:xfrm>
          </p:grpSpPr>
          <p:cxnSp>
            <p:nvCxnSpPr>
              <p:cNvPr id="81" name="Straight Connector 80">
                <a:extLst>
                  <a:ext uri="{FF2B5EF4-FFF2-40B4-BE49-F238E27FC236}">
                    <a16:creationId xmlns="" xmlns:a16="http://schemas.microsoft.com/office/drawing/2014/main" id="{7877895B-5C42-46B5-AFA6-CB6DD0F704C9}"/>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78771B78-6D8B-48F6-A303-8179D37A9C93}"/>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1E44A8D-92FF-4880-B8F8-8A8515FC2794}"/>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960F927A-82C4-4D11-943B-07BD6E0B3BB5}"/>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6C07E07D-7271-4872-BDE1-7D2C090A79DF}"/>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3BD57C0-6DDB-47D3-9F43-588088ADA152}"/>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1761A966-714E-4A85-A9EC-C20D8128573B}"/>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34AE6F68-5A0F-4CC3-80F3-9BD254851087}"/>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B1D0AD1A-896D-41C0-93CE-AB8A90D69440}"/>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F13062E1-D79C-4A84-8709-28F5409C8709}"/>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396996E2-F912-4A35-A521-323337B2D7C2}"/>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C79E677A-F36C-4DDE-813D-D5A21C708DBE}"/>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4E661B19-3E73-45D9-966D-4CAE6B33222D}"/>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AA732282-B919-4EB0-A669-3332E610D4A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6E04D337-E2D5-4FE8-9384-14E15FF336F8}"/>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71F3D82B-741C-46CC-9AB0-0548F82CF2C1}"/>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2FC093B5-5757-4A5A-8F77-E02665D9DFE5}"/>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362B5C8E-A47C-40CA-A515-F4A692630DC4}"/>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FCC9CE65-3B29-4A5A-B719-EEB51DD10954}"/>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859B6D72-9B68-48FA-AE77-4F3D8B31B36B}"/>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22493250-69AA-4B50-9654-D9218C25ED28}"/>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7C22F273-1A1B-48DE-B336-881E1C6E1203}"/>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1C8A211A-CA9B-488D-9E41-B879A13385C1}"/>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E36A63DC-CE64-46DF-9527-1C0A61D07FFF}"/>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C93EABF9-6D11-41DD-8327-CFEB301771A1}"/>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84E5748F-DDCC-4948-84E3-21EDF3C517BA}"/>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5076A877-597C-4751-94EB-F9FC9D00509F}"/>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 xmlns:a16="http://schemas.microsoft.com/office/drawing/2014/main" id="{EA063583-87BB-4BA6-8E19-D38E8498EB34}"/>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 xmlns:a16="http://schemas.microsoft.com/office/drawing/2014/main" id="{5508E4F5-CBCC-4C8D-91D7-7524C367B7F0}"/>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 xmlns:a16="http://schemas.microsoft.com/office/drawing/2014/main" id="{E70BC4FB-9F49-4BB4-B3C2-51B6F201971E}"/>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 xmlns:a16="http://schemas.microsoft.com/office/drawing/2014/main" id="{4F053B05-224E-410E-9D48-816EE6C98F9A}"/>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 xmlns:a16="http://schemas.microsoft.com/office/drawing/2014/main" id="{589A618E-81F7-4402-9CD4-57CA6C624303}"/>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4F59F128-7A2A-4DAE-BF04-D2D732E15E2F}"/>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2C773135-9C74-406B-B3E9-BD8C9869E4F4}"/>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357762C0-BA8F-404E-97F9-317AC206F966}"/>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EB40B29F-45A3-4146-B9BB-3A4207FA672E}"/>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424D89EA-D147-499A-AD86-0E897D250DDC}"/>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90FEA22B-833E-4687-A463-98995F347CBB}"/>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14B5E1CA-F1FD-4160-844D-1112F41E922A}"/>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989F1879-5A07-41AD-98F4-C1A8B5022189}"/>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B0686CD6-D8B5-444C-96AC-02C7B1C42274}"/>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5F046926-1C84-4CE0-8CB2-7422DF2282CF}"/>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9A817E2A-3DC6-4B29-B1FF-1F4A105A9F1D}"/>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251B3B57-EEDA-4DC9-87A3-26E16CB67BCE}"/>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53697590-EEE5-445A-88DB-50321EE822BA}"/>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D4B05DB8-4E99-42B7-AEE7-15B15E31D98F}"/>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09EC2F56-5DB8-4F61-B7EC-161AF89EB418}"/>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5150CAD8-A228-44E6-9476-F7B391065EFE}"/>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AD7E703E-187C-4828-AFFA-6A18980CB20C}"/>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B073A879-6D4D-4FC1-A41B-E8F69793F69D}"/>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F8CE8F47-00EB-4CEF-882A-B70A7FA5F0F1}"/>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E93D1319-B5B2-4DA3-A7D1-AF9DF74E1DEA}"/>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 xmlns:a16="http://schemas.microsoft.com/office/drawing/2014/main" id="{3E4CDFAE-720E-4559-81DF-90829A9C115A}"/>
              </a:ext>
            </a:extLst>
          </p:cNvPr>
          <p:cNvGrpSpPr/>
          <p:nvPr/>
        </p:nvGrpSpPr>
        <p:grpSpPr>
          <a:xfrm>
            <a:off x="8553407" y="2390843"/>
            <a:ext cx="3924442" cy="4588964"/>
            <a:chOff x="8553407" y="2390843"/>
            <a:chExt cx="3924442" cy="4588964"/>
          </a:xfrm>
        </p:grpSpPr>
        <p:sp>
          <p:nvSpPr>
            <p:cNvPr id="19" name="Freeform: Shape 18">
              <a:extLst>
                <a:ext uri="{FF2B5EF4-FFF2-40B4-BE49-F238E27FC236}">
                  <a16:creationId xmlns="" xmlns:a16="http://schemas.microsoft.com/office/drawing/2014/main" id="{0E2A947C-CD66-4616-8566-6B5BC3289715}"/>
                </a:ext>
              </a:extLst>
            </p:cNvPr>
            <p:cNvSpPr/>
            <p:nvPr/>
          </p:nvSpPr>
          <p:spPr>
            <a:xfrm>
              <a:off x="8553407" y="6012451"/>
              <a:ext cx="3150632" cy="920336"/>
            </a:xfrm>
            <a:custGeom>
              <a:avLst/>
              <a:gdLst>
                <a:gd name="connsiteX0" fmla="*/ 1472312 w 2053199"/>
                <a:gd name="connsiteY0" fmla="*/ 71071 h 771531"/>
                <a:gd name="connsiteX1" fmla="*/ 703055 w 2053199"/>
                <a:gd name="connsiteY1" fmla="*/ 27528 h 771531"/>
                <a:gd name="connsiteX2" fmla="*/ 20884 w 2053199"/>
                <a:gd name="connsiteY2" fmla="*/ 346843 h 771531"/>
                <a:gd name="connsiteX3" fmla="*/ 238598 w 2053199"/>
                <a:gd name="connsiteY3" fmla="*/ 622614 h 771531"/>
                <a:gd name="connsiteX4" fmla="*/ 877227 w 2053199"/>
                <a:gd name="connsiteY4" fmla="*/ 738728 h 771531"/>
                <a:gd name="connsiteX5" fmla="*/ 1530369 w 2053199"/>
                <a:gd name="connsiteY5" fmla="*/ 753243 h 771531"/>
                <a:gd name="connsiteX6" fmla="*/ 2052884 w 2053199"/>
                <a:gd name="connsiteY6" fmla="*/ 506500 h 771531"/>
                <a:gd name="connsiteX7" fmla="*/ 1472312 w 2053199"/>
                <a:gd name="connsiteY7" fmla="*/ 71071 h 77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3199" h="771531">
                  <a:moveTo>
                    <a:pt x="1472312" y="71071"/>
                  </a:moveTo>
                  <a:cubicBezTo>
                    <a:pt x="1247341" y="-8758"/>
                    <a:pt x="944960" y="-18434"/>
                    <a:pt x="703055" y="27528"/>
                  </a:cubicBezTo>
                  <a:cubicBezTo>
                    <a:pt x="461150" y="73490"/>
                    <a:pt x="98293" y="247662"/>
                    <a:pt x="20884" y="346843"/>
                  </a:cubicBezTo>
                  <a:cubicBezTo>
                    <a:pt x="-56525" y="446024"/>
                    <a:pt x="95874" y="557300"/>
                    <a:pt x="238598" y="622614"/>
                  </a:cubicBezTo>
                  <a:cubicBezTo>
                    <a:pt x="381322" y="687928"/>
                    <a:pt x="661932" y="716957"/>
                    <a:pt x="877227" y="738728"/>
                  </a:cubicBezTo>
                  <a:cubicBezTo>
                    <a:pt x="1092522" y="760499"/>
                    <a:pt x="1334426" y="791948"/>
                    <a:pt x="1530369" y="753243"/>
                  </a:cubicBezTo>
                  <a:cubicBezTo>
                    <a:pt x="1726312" y="714538"/>
                    <a:pt x="2064979" y="620195"/>
                    <a:pt x="2052884" y="506500"/>
                  </a:cubicBezTo>
                  <a:cubicBezTo>
                    <a:pt x="2040789" y="392805"/>
                    <a:pt x="1697283" y="150900"/>
                    <a:pt x="1472312" y="7107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5" name="Picture 164">
              <a:extLst>
                <a:ext uri="{FF2B5EF4-FFF2-40B4-BE49-F238E27FC236}">
                  <a16:creationId xmlns="" xmlns:a16="http://schemas.microsoft.com/office/drawing/2014/main" id="{A1CFE7D3-1834-43FB-BE76-0E2D6BDD8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7217" y="2390843"/>
              <a:ext cx="3150632" cy="4588964"/>
            </a:xfrm>
            <a:prstGeom prst="rect">
              <a:avLst/>
            </a:prstGeom>
          </p:spPr>
        </p:pic>
      </p:grpSp>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36533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Speech Bubble: Rectangle with Corners Rounded 10">
            <a:extLst>
              <a:ext uri="{FF2B5EF4-FFF2-40B4-BE49-F238E27FC236}">
                <a16:creationId xmlns="" xmlns:a16="http://schemas.microsoft.com/office/drawing/2014/main" id="{7018EE4E-647D-4AD7-9E85-8904FCEF074E}"/>
              </a:ext>
            </a:extLst>
          </p:cNvPr>
          <p:cNvSpPr/>
          <p:nvPr/>
        </p:nvSpPr>
        <p:spPr>
          <a:xfrm>
            <a:off x="-379574" y="2198272"/>
            <a:ext cx="3406854" cy="1532975"/>
          </a:xfrm>
          <a:prstGeom prst="wedgeRoundRectCallout">
            <a:avLst>
              <a:gd name="adj1" fmla="val 3025"/>
              <a:gd name="adj2" fmla="val 81436"/>
              <a:gd name="adj3" fmla="val 16667"/>
            </a:avLst>
          </a:prstGeom>
          <a:ln w="28575"/>
          <a:effectLst>
            <a:outerShdw blurRad="50800" dist="38100" dir="18900000" algn="bl"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 xmlns:a16="http://schemas.microsoft.com/office/drawing/2014/main" id="{00A1D471-49C7-45DC-BDB2-6C8091F2AA7E}"/>
              </a:ext>
            </a:extLst>
          </p:cNvPr>
          <p:cNvGrpSpPr/>
          <p:nvPr/>
        </p:nvGrpSpPr>
        <p:grpSpPr>
          <a:xfrm>
            <a:off x="4790816" y="821764"/>
            <a:ext cx="5120476" cy="796600"/>
            <a:chOff x="4790816" y="821764"/>
            <a:chExt cx="5120476" cy="796600"/>
          </a:xfrm>
        </p:grpSpPr>
        <p:sp>
          <p:nvSpPr>
            <p:cNvPr id="7" name="Rectangle 6">
              <a:extLst>
                <a:ext uri="{FF2B5EF4-FFF2-40B4-BE49-F238E27FC236}">
                  <a16:creationId xmlns="" xmlns:a16="http://schemas.microsoft.com/office/drawing/2014/main" id="{E00DB806-84AA-4998-AC7D-77507AF93BDE}"/>
                </a:ext>
              </a:extLst>
            </p:cNvPr>
            <p:cNvSpPr/>
            <p:nvPr/>
          </p:nvSpPr>
          <p:spPr>
            <a:xfrm>
              <a:off x="4790816" y="821764"/>
              <a:ext cx="4670669"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 xmlns:a16="http://schemas.microsoft.com/office/drawing/2014/main" id="{42566836-71D9-4112-9E0C-FED21C15D592}"/>
                </a:ext>
              </a:extLst>
            </p:cNvPr>
            <p:cNvSpPr txBox="1"/>
            <p:nvPr/>
          </p:nvSpPr>
          <p:spPr>
            <a:xfrm>
              <a:off x="4844472" y="974701"/>
              <a:ext cx="5066820" cy="477054"/>
            </a:xfrm>
            <a:prstGeom prst="rect">
              <a:avLst/>
            </a:prstGeom>
            <a:noFill/>
          </p:spPr>
          <p:txBody>
            <a:bodyPr wrap="square" rtlCol="0">
              <a:spAutoFit/>
            </a:bodyPr>
            <a:lstStyle/>
            <a:p>
              <a:r>
                <a:rPr lang="en-US" sz="2500" spc="600" smtClean="0">
                  <a:solidFill>
                    <a:schemeClr val="accent6">
                      <a:lumMod val="50000"/>
                    </a:schemeClr>
                  </a:solidFill>
                  <a:effectLst>
                    <a:outerShdw dist="38100" dir="2700000" algn="tl" rotWithShape="0">
                      <a:srgbClr val="E3B19A"/>
                    </a:outerShdw>
                  </a:effectLst>
                  <a:latin typeface="Amatemora" charset="0"/>
                </a:rPr>
                <a:t>Mục </a:t>
              </a:r>
              <a:r>
                <a:rPr lang="en-US" sz="2500" spc="600">
                  <a:solidFill>
                    <a:schemeClr val="accent6">
                      <a:lumMod val="50000"/>
                    </a:schemeClr>
                  </a:solidFill>
                  <a:effectLst>
                    <a:outerShdw dist="38100" dir="2700000" algn="tl" rotWithShape="0">
                      <a:srgbClr val="E3B19A"/>
                    </a:outerShdw>
                  </a:effectLst>
                  <a:latin typeface="Amatemora" charset="0"/>
                </a:rPr>
                <a:t>tiêu bài học</a:t>
              </a:r>
            </a:p>
          </p:txBody>
        </p:sp>
      </p:grpSp>
      <p:sp>
        <p:nvSpPr>
          <p:cNvPr id="136" name="TextBox 135">
            <a:extLst>
              <a:ext uri="{FF2B5EF4-FFF2-40B4-BE49-F238E27FC236}">
                <a16:creationId xmlns="" xmlns:a16="http://schemas.microsoft.com/office/drawing/2014/main" id="{2FEF1057-5B29-486F-A79F-69779EC1A6B0}"/>
              </a:ext>
            </a:extLst>
          </p:cNvPr>
          <p:cNvSpPr txBox="1"/>
          <p:nvPr/>
        </p:nvSpPr>
        <p:spPr>
          <a:xfrm>
            <a:off x="726410" y="2510922"/>
            <a:ext cx="1544012" cy="1015663"/>
          </a:xfrm>
          <a:prstGeom prst="rect">
            <a:avLst/>
          </a:prstGeom>
          <a:noFill/>
        </p:spPr>
        <p:txBody>
          <a:bodyPr wrap="none" rtlCol="0">
            <a:spAutoFit/>
          </a:bodyPr>
          <a:lstStyle/>
          <a:p>
            <a:r>
              <a:rPr lang="en-US" sz="6000" smtClean="0">
                <a:effectLst>
                  <a:outerShdw dist="38100" dir="2700000" algn="tl" rotWithShape="0">
                    <a:schemeClr val="bg1"/>
                  </a:outerShdw>
                </a:effectLst>
                <a:latin typeface="Amatemora" panose="02000500000000000000" pitchFamily="2" charset="0"/>
              </a:rPr>
              <a:t>Bài 5</a:t>
            </a:r>
            <a:endParaRPr lang="en-US" sz="6000">
              <a:effectLst>
                <a:outerShdw dist="38100" dir="2700000" algn="tl" rotWithShape="0">
                  <a:schemeClr val="bg1"/>
                </a:outerShdw>
              </a:effectLst>
              <a:latin typeface="Amatemora" panose="02000500000000000000" pitchFamily="2" charset="0"/>
            </a:endParaRPr>
          </a:p>
        </p:txBody>
      </p:sp>
      <p:grpSp>
        <p:nvGrpSpPr>
          <p:cNvPr id="3" name="Group 2">
            <a:extLst>
              <a:ext uri="{FF2B5EF4-FFF2-40B4-BE49-F238E27FC236}">
                <a16:creationId xmlns="" xmlns:a16="http://schemas.microsoft.com/office/drawing/2014/main" id="{1BB902E0-BCCE-413E-8606-224FD4099A34}"/>
              </a:ext>
            </a:extLst>
          </p:cNvPr>
          <p:cNvGrpSpPr/>
          <p:nvPr/>
        </p:nvGrpSpPr>
        <p:grpSpPr>
          <a:xfrm>
            <a:off x="4796279" y="1846430"/>
            <a:ext cx="4670669" cy="838215"/>
            <a:chOff x="4796279" y="1846430"/>
            <a:chExt cx="4670669" cy="838215"/>
          </a:xfrm>
        </p:grpSpPr>
        <p:sp>
          <p:nvSpPr>
            <p:cNvPr id="143" name="Rectangle 142">
              <a:extLst>
                <a:ext uri="{FF2B5EF4-FFF2-40B4-BE49-F238E27FC236}">
                  <a16:creationId xmlns="" xmlns:a16="http://schemas.microsoft.com/office/drawing/2014/main" id="{9928A095-CA48-4AE1-B571-831B5E104AA3}"/>
                </a:ext>
              </a:extLst>
            </p:cNvPr>
            <p:cNvSpPr/>
            <p:nvPr/>
          </p:nvSpPr>
          <p:spPr>
            <a:xfrm>
              <a:off x="4796279" y="1888045"/>
              <a:ext cx="4670669"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 xmlns:a16="http://schemas.microsoft.com/office/drawing/2014/main" id="{DB4A4E83-25D3-4A51-A5A9-F89CFD80BBF4}"/>
                </a:ext>
              </a:extLst>
            </p:cNvPr>
            <p:cNvSpPr txBox="1"/>
            <p:nvPr/>
          </p:nvSpPr>
          <p:spPr>
            <a:xfrm>
              <a:off x="4844472" y="1846430"/>
              <a:ext cx="4571617" cy="400110"/>
            </a:xfrm>
            <a:prstGeom prst="rect">
              <a:avLst/>
            </a:prstGeom>
            <a:noFill/>
          </p:spPr>
          <p:txBody>
            <a:bodyPr wrap="square" rtlCol="0">
              <a:spAutoFit/>
            </a:bodyPr>
            <a:lstStyle/>
            <a:p>
              <a:endParaRPr lang="en-US" sz="2000" spc="600">
                <a:solidFill>
                  <a:schemeClr val="accent6">
                    <a:lumMod val="50000"/>
                  </a:schemeClr>
                </a:solidFill>
                <a:effectLst>
                  <a:outerShdw dist="38100" dir="2700000" algn="tl" rotWithShape="0">
                    <a:srgbClr val="E3B19A"/>
                  </a:outerShdw>
                </a:effectLst>
                <a:latin typeface="Amatemora" charset="0"/>
              </a:endParaRPr>
            </a:p>
          </p:txBody>
        </p:sp>
      </p:grpSp>
      <p:grpSp>
        <p:nvGrpSpPr>
          <p:cNvPr id="4" name="Group 3">
            <a:extLst>
              <a:ext uri="{FF2B5EF4-FFF2-40B4-BE49-F238E27FC236}">
                <a16:creationId xmlns="" xmlns:a16="http://schemas.microsoft.com/office/drawing/2014/main" id="{A0330150-007E-4591-80D5-97871877E081}"/>
              </a:ext>
            </a:extLst>
          </p:cNvPr>
          <p:cNvGrpSpPr/>
          <p:nvPr/>
        </p:nvGrpSpPr>
        <p:grpSpPr>
          <a:xfrm>
            <a:off x="4801742" y="2912711"/>
            <a:ext cx="4670669" cy="838215"/>
            <a:chOff x="4801742" y="2912711"/>
            <a:chExt cx="4670669" cy="838215"/>
          </a:xfrm>
        </p:grpSpPr>
        <p:sp>
          <p:nvSpPr>
            <p:cNvPr id="145" name="Rectangle 144">
              <a:extLst>
                <a:ext uri="{FF2B5EF4-FFF2-40B4-BE49-F238E27FC236}">
                  <a16:creationId xmlns="" xmlns:a16="http://schemas.microsoft.com/office/drawing/2014/main" id="{053EE036-B8F9-4564-81B1-D6788A79B180}"/>
                </a:ext>
              </a:extLst>
            </p:cNvPr>
            <p:cNvSpPr/>
            <p:nvPr/>
          </p:nvSpPr>
          <p:spPr>
            <a:xfrm>
              <a:off x="4801742" y="2954326"/>
              <a:ext cx="4670669"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 xmlns:a16="http://schemas.microsoft.com/office/drawing/2014/main" id="{1A20EC4B-9BE2-4ABE-9934-5A46D5B38F62}"/>
                </a:ext>
              </a:extLst>
            </p:cNvPr>
            <p:cNvSpPr txBox="1"/>
            <p:nvPr/>
          </p:nvSpPr>
          <p:spPr>
            <a:xfrm>
              <a:off x="4849935" y="2912711"/>
              <a:ext cx="4571617" cy="477054"/>
            </a:xfrm>
            <a:prstGeom prst="rect">
              <a:avLst/>
            </a:prstGeom>
            <a:noFill/>
          </p:spPr>
          <p:txBody>
            <a:bodyPr wrap="square" rtlCol="0">
              <a:spAutoFit/>
            </a:bodyPr>
            <a:lstStyle/>
            <a:p>
              <a:endParaRPr lang="en-US" sz="2500" spc="600">
                <a:solidFill>
                  <a:schemeClr val="accent6">
                    <a:lumMod val="50000"/>
                  </a:schemeClr>
                </a:solidFill>
                <a:effectLst>
                  <a:outerShdw dist="38100" dir="2700000" algn="tl" rotWithShape="0">
                    <a:srgbClr val="E3B19A"/>
                  </a:outerShdw>
                </a:effectLst>
                <a:latin typeface="Amatemora" charset="0"/>
              </a:endParaRPr>
            </a:p>
          </p:txBody>
        </p:sp>
      </p:grpSp>
      <p:grpSp>
        <p:nvGrpSpPr>
          <p:cNvPr id="5" name="Group 4">
            <a:extLst>
              <a:ext uri="{FF2B5EF4-FFF2-40B4-BE49-F238E27FC236}">
                <a16:creationId xmlns="" xmlns:a16="http://schemas.microsoft.com/office/drawing/2014/main" id="{95CA61C4-3F94-4661-A9FE-B9E3BE906B58}"/>
              </a:ext>
            </a:extLst>
          </p:cNvPr>
          <p:cNvGrpSpPr/>
          <p:nvPr/>
        </p:nvGrpSpPr>
        <p:grpSpPr>
          <a:xfrm>
            <a:off x="4807205" y="3978992"/>
            <a:ext cx="4670669" cy="838215"/>
            <a:chOff x="4807205" y="3978992"/>
            <a:chExt cx="4670669" cy="838215"/>
          </a:xfrm>
        </p:grpSpPr>
        <p:sp>
          <p:nvSpPr>
            <p:cNvPr id="147" name="Rectangle 146">
              <a:extLst>
                <a:ext uri="{FF2B5EF4-FFF2-40B4-BE49-F238E27FC236}">
                  <a16:creationId xmlns="" xmlns:a16="http://schemas.microsoft.com/office/drawing/2014/main" id="{16C9739C-4149-4C9F-9FE3-E000C45EBE48}"/>
                </a:ext>
              </a:extLst>
            </p:cNvPr>
            <p:cNvSpPr/>
            <p:nvPr/>
          </p:nvSpPr>
          <p:spPr>
            <a:xfrm>
              <a:off x="4807205" y="4020607"/>
              <a:ext cx="4670669"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 xmlns:a16="http://schemas.microsoft.com/office/drawing/2014/main" id="{403AB73F-231A-4924-9C17-5BDDBDA157DC}"/>
                </a:ext>
              </a:extLst>
            </p:cNvPr>
            <p:cNvSpPr txBox="1"/>
            <p:nvPr/>
          </p:nvSpPr>
          <p:spPr>
            <a:xfrm>
              <a:off x="4855398" y="3978992"/>
              <a:ext cx="4571617" cy="477054"/>
            </a:xfrm>
            <a:prstGeom prst="rect">
              <a:avLst/>
            </a:prstGeom>
            <a:noFill/>
          </p:spPr>
          <p:txBody>
            <a:bodyPr wrap="square" rtlCol="0">
              <a:spAutoFit/>
            </a:bodyPr>
            <a:lstStyle/>
            <a:p>
              <a:endParaRPr lang="en-US" sz="2500" spc="600">
                <a:solidFill>
                  <a:schemeClr val="accent6">
                    <a:lumMod val="50000"/>
                  </a:schemeClr>
                </a:solidFill>
                <a:effectLst>
                  <a:outerShdw dist="38100" dir="2700000" algn="tl" rotWithShape="0">
                    <a:srgbClr val="E3B19A"/>
                  </a:outerShdw>
                </a:effectLst>
                <a:latin typeface="Amatemora" charset="0"/>
              </a:endParaRPr>
            </a:p>
          </p:txBody>
        </p:sp>
      </p:grpSp>
      <p:grpSp>
        <p:nvGrpSpPr>
          <p:cNvPr id="6" name="Group 5">
            <a:extLst>
              <a:ext uri="{FF2B5EF4-FFF2-40B4-BE49-F238E27FC236}">
                <a16:creationId xmlns="" xmlns:a16="http://schemas.microsoft.com/office/drawing/2014/main" id="{E55404FB-5D44-44C7-AF10-65A5F8C7A74C}"/>
              </a:ext>
            </a:extLst>
          </p:cNvPr>
          <p:cNvGrpSpPr/>
          <p:nvPr/>
        </p:nvGrpSpPr>
        <p:grpSpPr>
          <a:xfrm>
            <a:off x="4812668" y="5045273"/>
            <a:ext cx="4670669" cy="838215"/>
            <a:chOff x="4812668" y="5045273"/>
            <a:chExt cx="4670669" cy="838215"/>
          </a:xfrm>
        </p:grpSpPr>
        <p:sp>
          <p:nvSpPr>
            <p:cNvPr id="149" name="Rectangle 148">
              <a:extLst>
                <a:ext uri="{FF2B5EF4-FFF2-40B4-BE49-F238E27FC236}">
                  <a16:creationId xmlns="" xmlns:a16="http://schemas.microsoft.com/office/drawing/2014/main" id="{911E5C3B-3711-40FC-AAFE-19A3422F603E}"/>
                </a:ext>
              </a:extLst>
            </p:cNvPr>
            <p:cNvSpPr/>
            <p:nvPr/>
          </p:nvSpPr>
          <p:spPr>
            <a:xfrm>
              <a:off x="4812668" y="5086888"/>
              <a:ext cx="4670669"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 xmlns:a16="http://schemas.microsoft.com/office/drawing/2014/main" id="{BE0F2F2F-5E4F-47D6-8376-BD620640FF9D}"/>
                </a:ext>
              </a:extLst>
            </p:cNvPr>
            <p:cNvSpPr txBox="1"/>
            <p:nvPr/>
          </p:nvSpPr>
          <p:spPr>
            <a:xfrm>
              <a:off x="4845871" y="5045273"/>
              <a:ext cx="4571617" cy="830997"/>
            </a:xfrm>
            <a:prstGeom prst="rect">
              <a:avLst/>
            </a:prstGeom>
            <a:noFill/>
          </p:spPr>
          <p:txBody>
            <a:bodyPr wrap="square" rtlCol="0">
              <a:spAutoFit/>
            </a:bodyPr>
            <a:lstStyle/>
            <a:p>
              <a:endParaRPr lang="en-US" sz="4800" spc="600">
                <a:solidFill>
                  <a:schemeClr val="accent6">
                    <a:lumMod val="50000"/>
                  </a:schemeClr>
                </a:solidFill>
                <a:effectLst>
                  <a:outerShdw dist="38100" dir="2700000" algn="tl" rotWithShape="0">
                    <a:srgbClr val="E3B19A"/>
                  </a:outerShdw>
                </a:effectLst>
                <a:latin typeface="Amatic SC" pitchFamily="2" charset="0"/>
              </a:endParaRPr>
            </a:p>
          </p:txBody>
        </p:sp>
      </p:grpSp>
      <p:grpSp>
        <p:nvGrpSpPr>
          <p:cNvPr id="12" name="Group 11">
            <a:extLst>
              <a:ext uri="{FF2B5EF4-FFF2-40B4-BE49-F238E27FC236}">
                <a16:creationId xmlns="" xmlns:a16="http://schemas.microsoft.com/office/drawing/2014/main" id="{99EB728A-8727-4E84-8F71-6F7BA761DC8D}"/>
              </a:ext>
            </a:extLst>
          </p:cNvPr>
          <p:cNvGrpSpPr/>
          <p:nvPr/>
        </p:nvGrpSpPr>
        <p:grpSpPr>
          <a:xfrm>
            <a:off x="3717163" y="813915"/>
            <a:ext cx="804988" cy="830997"/>
            <a:chOff x="4295433" y="813915"/>
            <a:chExt cx="804988" cy="830997"/>
          </a:xfrm>
        </p:grpSpPr>
        <p:sp>
          <p:nvSpPr>
            <p:cNvPr id="151" name="Oval 150">
              <a:extLst>
                <a:ext uri="{FF2B5EF4-FFF2-40B4-BE49-F238E27FC236}">
                  <a16:creationId xmlns="" xmlns:a16="http://schemas.microsoft.com/office/drawing/2014/main" id="{B1A86DEB-83FD-46B6-8FFF-1D9B711F4F0A}"/>
                </a:ext>
              </a:extLst>
            </p:cNvPr>
            <p:cNvSpPr/>
            <p:nvPr/>
          </p:nvSpPr>
          <p:spPr>
            <a:xfrm>
              <a:off x="4295433" y="846363"/>
              <a:ext cx="804988" cy="796600"/>
            </a:xfrm>
            <a:prstGeom prst="ellipse">
              <a:avLst/>
            </a:prstGeom>
            <a:solidFill>
              <a:srgbClr val="DCC7AC"/>
            </a:solidFill>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 xmlns:a16="http://schemas.microsoft.com/office/drawing/2014/main" id="{656FB5B2-AC99-429F-94D8-6C8473D9AD5B}"/>
                </a:ext>
              </a:extLst>
            </p:cNvPr>
            <p:cNvSpPr txBox="1"/>
            <p:nvPr/>
          </p:nvSpPr>
          <p:spPr>
            <a:xfrm>
              <a:off x="4409868" y="813915"/>
              <a:ext cx="559228" cy="830997"/>
            </a:xfrm>
            <a:prstGeom prst="rect">
              <a:avLst/>
            </a:prstGeom>
            <a:noFill/>
          </p:spPr>
          <p:txBody>
            <a:bodyPr wrap="square" rtlCol="0">
              <a:spAutoFit/>
            </a:bodyPr>
            <a:lstStyle/>
            <a:p>
              <a:pPr algn="ctr"/>
              <a:r>
                <a:rPr lang="en-US" sz="4800" spc="600">
                  <a:solidFill>
                    <a:schemeClr val="accent6">
                      <a:lumMod val="50000"/>
                    </a:schemeClr>
                  </a:solidFill>
                  <a:effectLst>
                    <a:outerShdw dist="38100" dir="2700000" algn="tl" rotWithShape="0">
                      <a:srgbClr val="E3B19A"/>
                    </a:outerShdw>
                  </a:effectLst>
                  <a:latin typeface="Amatic SC" pitchFamily="2" charset="0"/>
                </a:rPr>
                <a:t>1</a:t>
              </a:r>
            </a:p>
          </p:txBody>
        </p:sp>
      </p:grpSp>
      <p:grpSp>
        <p:nvGrpSpPr>
          <p:cNvPr id="153" name="Group 152">
            <a:extLst>
              <a:ext uri="{FF2B5EF4-FFF2-40B4-BE49-F238E27FC236}">
                <a16:creationId xmlns="" xmlns:a16="http://schemas.microsoft.com/office/drawing/2014/main" id="{69B4D432-07E0-459A-950B-8460F348DDA7}"/>
              </a:ext>
            </a:extLst>
          </p:cNvPr>
          <p:cNvGrpSpPr/>
          <p:nvPr/>
        </p:nvGrpSpPr>
        <p:grpSpPr>
          <a:xfrm>
            <a:off x="3710382" y="1835795"/>
            <a:ext cx="804988" cy="830997"/>
            <a:chOff x="4295433" y="813915"/>
            <a:chExt cx="804988" cy="830997"/>
          </a:xfrm>
        </p:grpSpPr>
        <p:sp>
          <p:nvSpPr>
            <p:cNvPr id="154" name="Oval 153">
              <a:extLst>
                <a:ext uri="{FF2B5EF4-FFF2-40B4-BE49-F238E27FC236}">
                  <a16:creationId xmlns="" xmlns:a16="http://schemas.microsoft.com/office/drawing/2014/main" id="{3509988A-6251-4464-903E-B57BED0A8294}"/>
                </a:ext>
              </a:extLst>
            </p:cNvPr>
            <p:cNvSpPr/>
            <p:nvPr/>
          </p:nvSpPr>
          <p:spPr>
            <a:xfrm>
              <a:off x="4295433" y="846363"/>
              <a:ext cx="804988" cy="796600"/>
            </a:xfrm>
            <a:prstGeom prst="ellipse">
              <a:avLst/>
            </a:prstGeom>
            <a:solidFill>
              <a:srgbClr val="DCC7AC"/>
            </a:solidFill>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 xmlns:a16="http://schemas.microsoft.com/office/drawing/2014/main" id="{B11DDC67-2238-485C-A7F2-6219BC1E6873}"/>
                </a:ext>
              </a:extLst>
            </p:cNvPr>
            <p:cNvSpPr txBox="1"/>
            <p:nvPr/>
          </p:nvSpPr>
          <p:spPr>
            <a:xfrm>
              <a:off x="4409868" y="813915"/>
              <a:ext cx="559228" cy="830997"/>
            </a:xfrm>
            <a:prstGeom prst="rect">
              <a:avLst/>
            </a:prstGeom>
            <a:noFill/>
          </p:spPr>
          <p:txBody>
            <a:bodyPr wrap="square" rtlCol="0">
              <a:spAutoFit/>
            </a:bodyPr>
            <a:lstStyle/>
            <a:p>
              <a:pPr algn="ctr"/>
              <a:r>
                <a:rPr lang="en-US" sz="4800" spc="600">
                  <a:solidFill>
                    <a:schemeClr val="accent6">
                      <a:lumMod val="50000"/>
                    </a:schemeClr>
                  </a:solidFill>
                  <a:effectLst>
                    <a:outerShdw dist="38100" dir="2700000" algn="tl" rotWithShape="0">
                      <a:srgbClr val="E3B19A"/>
                    </a:outerShdw>
                  </a:effectLst>
                  <a:latin typeface="Amatic SC" pitchFamily="2" charset="0"/>
                </a:rPr>
                <a:t>2</a:t>
              </a:r>
            </a:p>
          </p:txBody>
        </p:sp>
      </p:grpSp>
      <p:grpSp>
        <p:nvGrpSpPr>
          <p:cNvPr id="156" name="Group 155">
            <a:extLst>
              <a:ext uri="{FF2B5EF4-FFF2-40B4-BE49-F238E27FC236}">
                <a16:creationId xmlns="" xmlns:a16="http://schemas.microsoft.com/office/drawing/2014/main" id="{C3F107D2-E87C-4A44-8B42-93E70A666007}"/>
              </a:ext>
            </a:extLst>
          </p:cNvPr>
          <p:cNvGrpSpPr/>
          <p:nvPr/>
        </p:nvGrpSpPr>
        <p:grpSpPr>
          <a:xfrm>
            <a:off x="3703601" y="2900250"/>
            <a:ext cx="804988" cy="830997"/>
            <a:chOff x="4295433" y="813915"/>
            <a:chExt cx="804988" cy="830997"/>
          </a:xfrm>
        </p:grpSpPr>
        <p:sp>
          <p:nvSpPr>
            <p:cNvPr id="157" name="Oval 156">
              <a:extLst>
                <a:ext uri="{FF2B5EF4-FFF2-40B4-BE49-F238E27FC236}">
                  <a16:creationId xmlns="" xmlns:a16="http://schemas.microsoft.com/office/drawing/2014/main" id="{A81A6681-B685-4CA2-AEDB-9CD422062C3B}"/>
                </a:ext>
              </a:extLst>
            </p:cNvPr>
            <p:cNvSpPr/>
            <p:nvPr/>
          </p:nvSpPr>
          <p:spPr>
            <a:xfrm>
              <a:off x="4295433" y="846363"/>
              <a:ext cx="804988" cy="796600"/>
            </a:xfrm>
            <a:prstGeom prst="ellipse">
              <a:avLst/>
            </a:prstGeom>
            <a:solidFill>
              <a:srgbClr val="DCC7AC"/>
            </a:solidFill>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 xmlns:a16="http://schemas.microsoft.com/office/drawing/2014/main" id="{E3716F79-D30D-40D3-A3D2-ED27E5634F89}"/>
                </a:ext>
              </a:extLst>
            </p:cNvPr>
            <p:cNvSpPr txBox="1"/>
            <p:nvPr/>
          </p:nvSpPr>
          <p:spPr>
            <a:xfrm>
              <a:off x="4409868" y="813915"/>
              <a:ext cx="559228" cy="830997"/>
            </a:xfrm>
            <a:prstGeom prst="rect">
              <a:avLst/>
            </a:prstGeom>
            <a:noFill/>
          </p:spPr>
          <p:txBody>
            <a:bodyPr wrap="square" rtlCol="0">
              <a:spAutoFit/>
            </a:bodyPr>
            <a:lstStyle/>
            <a:p>
              <a:pPr algn="ctr"/>
              <a:r>
                <a:rPr lang="en-US" sz="4800" spc="600">
                  <a:solidFill>
                    <a:schemeClr val="accent6">
                      <a:lumMod val="50000"/>
                    </a:schemeClr>
                  </a:solidFill>
                  <a:effectLst>
                    <a:outerShdw dist="38100" dir="2700000" algn="tl" rotWithShape="0">
                      <a:srgbClr val="E3B19A"/>
                    </a:outerShdw>
                  </a:effectLst>
                  <a:latin typeface="Amatic SC" pitchFamily="2" charset="0"/>
                </a:rPr>
                <a:t>3</a:t>
              </a:r>
            </a:p>
          </p:txBody>
        </p:sp>
      </p:grpSp>
      <p:grpSp>
        <p:nvGrpSpPr>
          <p:cNvPr id="159" name="Group 158">
            <a:extLst>
              <a:ext uri="{FF2B5EF4-FFF2-40B4-BE49-F238E27FC236}">
                <a16:creationId xmlns="" xmlns:a16="http://schemas.microsoft.com/office/drawing/2014/main" id="{49CCA6D9-5849-48D9-8CD2-7AA91A894852}"/>
              </a:ext>
            </a:extLst>
          </p:cNvPr>
          <p:cNvGrpSpPr/>
          <p:nvPr/>
        </p:nvGrpSpPr>
        <p:grpSpPr>
          <a:xfrm>
            <a:off x="3696820" y="3994451"/>
            <a:ext cx="804988" cy="830997"/>
            <a:chOff x="4295433" y="813915"/>
            <a:chExt cx="804988" cy="830997"/>
          </a:xfrm>
        </p:grpSpPr>
        <p:sp>
          <p:nvSpPr>
            <p:cNvPr id="160" name="Oval 159">
              <a:extLst>
                <a:ext uri="{FF2B5EF4-FFF2-40B4-BE49-F238E27FC236}">
                  <a16:creationId xmlns="" xmlns:a16="http://schemas.microsoft.com/office/drawing/2014/main" id="{14E27835-A93A-4920-8D66-A4C4206BCA12}"/>
                </a:ext>
              </a:extLst>
            </p:cNvPr>
            <p:cNvSpPr/>
            <p:nvPr/>
          </p:nvSpPr>
          <p:spPr>
            <a:xfrm>
              <a:off x="4295433" y="846363"/>
              <a:ext cx="804988" cy="796600"/>
            </a:xfrm>
            <a:prstGeom prst="ellipse">
              <a:avLst/>
            </a:prstGeom>
            <a:solidFill>
              <a:srgbClr val="DCC7AC"/>
            </a:solidFill>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a:extLst>
                <a:ext uri="{FF2B5EF4-FFF2-40B4-BE49-F238E27FC236}">
                  <a16:creationId xmlns="" xmlns:a16="http://schemas.microsoft.com/office/drawing/2014/main" id="{8A23BBE5-C90F-48BB-B3C6-C5603BCBFB8F}"/>
                </a:ext>
              </a:extLst>
            </p:cNvPr>
            <p:cNvSpPr txBox="1"/>
            <p:nvPr/>
          </p:nvSpPr>
          <p:spPr>
            <a:xfrm>
              <a:off x="4409868" y="813915"/>
              <a:ext cx="559228" cy="830997"/>
            </a:xfrm>
            <a:prstGeom prst="rect">
              <a:avLst/>
            </a:prstGeom>
            <a:noFill/>
          </p:spPr>
          <p:txBody>
            <a:bodyPr wrap="square" rtlCol="0">
              <a:spAutoFit/>
            </a:bodyPr>
            <a:lstStyle/>
            <a:p>
              <a:pPr algn="ctr"/>
              <a:r>
                <a:rPr lang="en-US" sz="4800" spc="600">
                  <a:solidFill>
                    <a:schemeClr val="accent6">
                      <a:lumMod val="50000"/>
                    </a:schemeClr>
                  </a:solidFill>
                  <a:effectLst>
                    <a:outerShdw dist="38100" dir="2700000" algn="tl" rotWithShape="0">
                      <a:srgbClr val="E3B19A"/>
                    </a:outerShdw>
                  </a:effectLst>
                  <a:latin typeface="Amatic SC" pitchFamily="2" charset="0"/>
                </a:rPr>
                <a:t>4</a:t>
              </a:r>
            </a:p>
          </p:txBody>
        </p:sp>
      </p:grpSp>
      <p:grpSp>
        <p:nvGrpSpPr>
          <p:cNvPr id="162" name="Group 161">
            <a:extLst>
              <a:ext uri="{FF2B5EF4-FFF2-40B4-BE49-F238E27FC236}">
                <a16:creationId xmlns="" xmlns:a16="http://schemas.microsoft.com/office/drawing/2014/main" id="{CF199537-5D37-4626-B6A1-CC6E5560ABF3}"/>
              </a:ext>
            </a:extLst>
          </p:cNvPr>
          <p:cNvGrpSpPr/>
          <p:nvPr/>
        </p:nvGrpSpPr>
        <p:grpSpPr>
          <a:xfrm>
            <a:off x="3690039" y="5016170"/>
            <a:ext cx="804988" cy="830997"/>
            <a:chOff x="4295433" y="813915"/>
            <a:chExt cx="804988" cy="830997"/>
          </a:xfrm>
        </p:grpSpPr>
        <p:sp>
          <p:nvSpPr>
            <p:cNvPr id="163" name="Oval 162">
              <a:extLst>
                <a:ext uri="{FF2B5EF4-FFF2-40B4-BE49-F238E27FC236}">
                  <a16:creationId xmlns="" xmlns:a16="http://schemas.microsoft.com/office/drawing/2014/main" id="{4E4F7C49-E59A-434E-89D2-6498B49C2024}"/>
                </a:ext>
              </a:extLst>
            </p:cNvPr>
            <p:cNvSpPr/>
            <p:nvPr/>
          </p:nvSpPr>
          <p:spPr>
            <a:xfrm>
              <a:off x="4295433" y="846363"/>
              <a:ext cx="804988" cy="796600"/>
            </a:xfrm>
            <a:prstGeom prst="ellipse">
              <a:avLst/>
            </a:prstGeom>
            <a:solidFill>
              <a:srgbClr val="DCC7AC"/>
            </a:solidFill>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 xmlns:a16="http://schemas.microsoft.com/office/drawing/2014/main" id="{D19F8F04-7FB9-4AD3-985D-A398851F7F7A}"/>
                </a:ext>
              </a:extLst>
            </p:cNvPr>
            <p:cNvSpPr txBox="1"/>
            <p:nvPr/>
          </p:nvSpPr>
          <p:spPr>
            <a:xfrm>
              <a:off x="4409868" y="813915"/>
              <a:ext cx="559228" cy="830997"/>
            </a:xfrm>
            <a:prstGeom prst="rect">
              <a:avLst/>
            </a:prstGeom>
            <a:noFill/>
          </p:spPr>
          <p:txBody>
            <a:bodyPr wrap="square" rtlCol="0">
              <a:spAutoFit/>
            </a:bodyPr>
            <a:lstStyle/>
            <a:p>
              <a:pPr algn="ctr"/>
              <a:r>
                <a:rPr lang="en-US" sz="4800" spc="600">
                  <a:solidFill>
                    <a:schemeClr val="accent6">
                      <a:lumMod val="50000"/>
                    </a:schemeClr>
                  </a:solidFill>
                  <a:effectLst>
                    <a:outerShdw dist="38100" dir="2700000" algn="tl" rotWithShape="0">
                      <a:srgbClr val="E3B19A"/>
                    </a:outerShdw>
                  </a:effectLst>
                  <a:latin typeface="Amatic SC" pitchFamily="2" charset="0"/>
                </a:rPr>
                <a:t>5</a:t>
              </a:r>
            </a:p>
          </p:txBody>
        </p:sp>
      </p:grpSp>
      <p:grpSp>
        <p:nvGrpSpPr>
          <p:cNvPr id="168" name="Group 167">
            <a:extLst>
              <a:ext uri="{FF2B5EF4-FFF2-40B4-BE49-F238E27FC236}">
                <a16:creationId xmlns="" xmlns:a16="http://schemas.microsoft.com/office/drawing/2014/main" id="{3D3FACAB-14CB-4704-B568-F497A937320B}"/>
              </a:ext>
            </a:extLst>
          </p:cNvPr>
          <p:cNvGrpSpPr/>
          <p:nvPr/>
        </p:nvGrpSpPr>
        <p:grpSpPr>
          <a:xfrm>
            <a:off x="687390" y="-1589093"/>
            <a:ext cx="2566105" cy="3548346"/>
            <a:chOff x="9361484" y="-1793172"/>
            <a:chExt cx="2782727" cy="3511725"/>
          </a:xfrm>
          <a:solidFill>
            <a:schemeClr val="accent6">
              <a:lumMod val="60000"/>
              <a:lumOff val="40000"/>
            </a:schemeClr>
          </a:solidFill>
        </p:grpSpPr>
        <p:grpSp>
          <p:nvGrpSpPr>
            <p:cNvPr id="169" name="Group 168">
              <a:extLst>
                <a:ext uri="{FF2B5EF4-FFF2-40B4-BE49-F238E27FC236}">
                  <a16:creationId xmlns="" xmlns:a16="http://schemas.microsoft.com/office/drawing/2014/main" id="{45FF7BE6-DA69-4A1D-AD43-6C8A7A01DC71}"/>
                </a:ext>
              </a:extLst>
            </p:cNvPr>
            <p:cNvGrpSpPr/>
            <p:nvPr/>
          </p:nvGrpSpPr>
          <p:grpSpPr>
            <a:xfrm>
              <a:off x="9361484" y="-1348026"/>
              <a:ext cx="302735" cy="2636812"/>
              <a:chOff x="10668000" y="6341932"/>
              <a:chExt cx="302735" cy="2636812"/>
            </a:xfrm>
            <a:grpFill/>
          </p:grpSpPr>
          <p:sp>
            <p:nvSpPr>
              <p:cNvPr id="188" name="Star: 5 Points 187">
                <a:extLst>
                  <a:ext uri="{FF2B5EF4-FFF2-40B4-BE49-F238E27FC236}">
                    <a16:creationId xmlns="" xmlns:a16="http://schemas.microsoft.com/office/drawing/2014/main" id="{2E1E3A62-70E5-4440-8BEE-2524B8D1C18D}"/>
                  </a:ext>
                </a:extLst>
              </p:cNvPr>
              <p:cNvSpPr/>
              <p:nvPr/>
            </p:nvSpPr>
            <p:spPr>
              <a:xfrm>
                <a:off x="10668000" y="8676009"/>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a:extLst>
                  <a:ext uri="{FF2B5EF4-FFF2-40B4-BE49-F238E27FC236}">
                    <a16:creationId xmlns="" xmlns:a16="http://schemas.microsoft.com/office/drawing/2014/main" id="{29713C3F-2F58-472E-A57B-C710DF4F1E1E}"/>
                  </a:ext>
                </a:extLst>
              </p:cNvPr>
              <p:cNvCxnSpPr>
                <a:cxnSpLocks/>
                <a:stCxn id="188" idx="0"/>
              </p:cNvCxnSpPr>
              <p:nvPr/>
            </p:nvCxnSpPr>
            <p:spPr>
              <a:xfrm flipH="1" flipV="1">
                <a:off x="10800522" y="6341932"/>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 xmlns:a16="http://schemas.microsoft.com/office/drawing/2014/main" id="{DE50C6B7-A798-485C-B1A0-AA79C6568015}"/>
                </a:ext>
              </a:extLst>
            </p:cNvPr>
            <p:cNvGrpSpPr/>
            <p:nvPr/>
          </p:nvGrpSpPr>
          <p:grpSpPr>
            <a:xfrm>
              <a:off x="9774816" y="-1793172"/>
              <a:ext cx="302735" cy="2636812"/>
              <a:chOff x="10668000" y="5535637"/>
              <a:chExt cx="302735" cy="2636812"/>
            </a:xfrm>
            <a:grpFill/>
          </p:grpSpPr>
          <p:sp>
            <p:nvSpPr>
              <p:cNvPr id="186" name="Star: 5 Points 185">
                <a:extLst>
                  <a:ext uri="{FF2B5EF4-FFF2-40B4-BE49-F238E27FC236}">
                    <a16:creationId xmlns="" xmlns:a16="http://schemas.microsoft.com/office/drawing/2014/main" id="{1F445802-0ED1-434E-ABFA-A47EE9ACD1D0}"/>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 xmlns:a16="http://schemas.microsoft.com/office/drawing/2014/main" id="{91115D97-59BE-48F7-9B41-48087B7E255C}"/>
                  </a:ext>
                </a:extLst>
              </p:cNvPr>
              <p:cNvCxnSpPr>
                <a:stCxn id="186"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 xmlns:a16="http://schemas.microsoft.com/office/drawing/2014/main" id="{7D16CC52-111F-46F4-8B27-5DF937A280EE}"/>
                </a:ext>
              </a:extLst>
            </p:cNvPr>
            <p:cNvGrpSpPr/>
            <p:nvPr/>
          </p:nvGrpSpPr>
          <p:grpSpPr>
            <a:xfrm>
              <a:off x="10188148" y="-923430"/>
              <a:ext cx="302735" cy="2636812"/>
              <a:chOff x="10668000" y="6842620"/>
              <a:chExt cx="302735" cy="2636812"/>
            </a:xfrm>
            <a:grpFill/>
          </p:grpSpPr>
          <p:sp>
            <p:nvSpPr>
              <p:cNvPr id="184" name="Star: 5 Points 183">
                <a:extLst>
                  <a:ext uri="{FF2B5EF4-FFF2-40B4-BE49-F238E27FC236}">
                    <a16:creationId xmlns="" xmlns:a16="http://schemas.microsoft.com/office/drawing/2014/main" id="{60EB39A7-9E74-417F-9DA3-62454E32DBF5}"/>
                  </a:ext>
                </a:extLst>
              </p:cNvPr>
              <p:cNvSpPr/>
              <p:nvPr/>
            </p:nvSpPr>
            <p:spPr>
              <a:xfrm>
                <a:off x="10668000" y="9176697"/>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 xmlns:a16="http://schemas.microsoft.com/office/drawing/2014/main" id="{CF84393A-5A1F-4BE4-9AAB-F514F79127D3}"/>
                  </a:ext>
                </a:extLst>
              </p:cNvPr>
              <p:cNvCxnSpPr>
                <a:stCxn id="184" idx="0"/>
              </p:cNvCxnSpPr>
              <p:nvPr/>
            </p:nvCxnSpPr>
            <p:spPr>
              <a:xfrm flipH="1" flipV="1">
                <a:off x="10800522" y="6842620"/>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 xmlns:a16="http://schemas.microsoft.com/office/drawing/2014/main" id="{3D464DB1-0330-4579-9B88-878DA0DAF869}"/>
                </a:ext>
              </a:extLst>
            </p:cNvPr>
            <p:cNvGrpSpPr/>
            <p:nvPr/>
          </p:nvGrpSpPr>
          <p:grpSpPr>
            <a:xfrm>
              <a:off x="10601480" y="-1535280"/>
              <a:ext cx="302735" cy="2636812"/>
              <a:chOff x="10668000" y="5535637"/>
              <a:chExt cx="302735" cy="2636812"/>
            </a:xfrm>
            <a:grpFill/>
          </p:grpSpPr>
          <p:sp>
            <p:nvSpPr>
              <p:cNvPr id="182" name="Star: 5 Points 181">
                <a:extLst>
                  <a:ext uri="{FF2B5EF4-FFF2-40B4-BE49-F238E27FC236}">
                    <a16:creationId xmlns="" xmlns:a16="http://schemas.microsoft.com/office/drawing/2014/main" id="{05DD26A4-8A48-4653-967A-77CA220D542D}"/>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a:extLst>
                  <a:ext uri="{FF2B5EF4-FFF2-40B4-BE49-F238E27FC236}">
                    <a16:creationId xmlns="" xmlns:a16="http://schemas.microsoft.com/office/drawing/2014/main" id="{A7CB7ACA-FD50-42E4-8C2F-CE5F1636AA3D}"/>
                  </a:ext>
                </a:extLst>
              </p:cNvPr>
              <p:cNvCxnSpPr>
                <a:stCxn id="182"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 xmlns:a16="http://schemas.microsoft.com/office/drawing/2014/main" id="{E6C2C145-AF68-4750-9AEF-2D21FD8606A6}"/>
                </a:ext>
              </a:extLst>
            </p:cNvPr>
            <p:cNvGrpSpPr/>
            <p:nvPr/>
          </p:nvGrpSpPr>
          <p:grpSpPr>
            <a:xfrm>
              <a:off x="11014812" y="-1244675"/>
              <a:ext cx="302735" cy="2636812"/>
              <a:chOff x="10668000" y="5535637"/>
              <a:chExt cx="302735" cy="2636812"/>
            </a:xfrm>
            <a:grpFill/>
          </p:grpSpPr>
          <p:sp>
            <p:nvSpPr>
              <p:cNvPr id="180" name="Star: 5 Points 179">
                <a:extLst>
                  <a:ext uri="{FF2B5EF4-FFF2-40B4-BE49-F238E27FC236}">
                    <a16:creationId xmlns="" xmlns:a16="http://schemas.microsoft.com/office/drawing/2014/main" id="{20E4C81E-5ED0-489A-AB34-17D9058196A3}"/>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 xmlns:a16="http://schemas.microsoft.com/office/drawing/2014/main" id="{B378B409-2E79-4840-986A-3A1443498C9E}"/>
                  </a:ext>
                </a:extLst>
              </p:cNvPr>
              <p:cNvCxnSpPr>
                <a:stCxn id="180"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 xmlns:a16="http://schemas.microsoft.com/office/drawing/2014/main" id="{52B14DAA-47BA-41E0-9C9B-3471CEA87963}"/>
                </a:ext>
              </a:extLst>
            </p:cNvPr>
            <p:cNvGrpSpPr/>
            <p:nvPr/>
          </p:nvGrpSpPr>
          <p:grpSpPr>
            <a:xfrm>
              <a:off x="11428144" y="-1749071"/>
              <a:ext cx="302735" cy="2636812"/>
              <a:chOff x="10668000" y="5535637"/>
              <a:chExt cx="302735" cy="2636812"/>
            </a:xfrm>
            <a:grpFill/>
          </p:grpSpPr>
          <p:sp>
            <p:nvSpPr>
              <p:cNvPr id="178" name="Star: 5 Points 177">
                <a:extLst>
                  <a:ext uri="{FF2B5EF4-FFF2-40B4-BE49-F238E27FC236}">
                    <a16:creationId xmlns="" xmlns:a16="http://schemas.microsoft.com/office/drawing/2014/main" id="{42FF0058-2844-4884-8E8D-028B3C13663D}"/>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 xmlns:a16="http://schemas.microsoft.com/office/drawing/2014/main" id="{F3EB5F2F-6D54-4014-A507-120E49C1B72F}"/>
                  </a:ext>
                </a:extLst>
              </p:cNvPr>
              <p:cNvCxnSpPr>
                <a:stCxn id="178" idx="0"/>
              </p:cNvCxnSpPr>
              <p:nvPr/>
            </p:nvCxnSpPr>
            <p:spPr>
              <a:xfrm flipH="1" flipV="1">
                <a:off x="10800522" y="5535637"/>
                <a:ext cx="18846" cy="2334077"/>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 xmlns:a16="http://schemas.microsoft.com/office/drawing/2014/main" id="{9E81EF65-F754-4EF9-8BFF-F280C9B42BDC}"/>
                </a:ext>
              </a:extLst>
            </p:cNvPr>
            <p:cNvGrpSpPr/>
            <p:nvPr/>
          </p:nvGrpSpPr>
          <p:grpSpPr>
            <a:xfrm>
              <a:off x="11841476" y="-1535280"/>
              <a:ext cx="302735" cy="3253833"/>
              <a:chOff x="10668000" y="4918616"/>
              <a:chExt cx="302735" cy="3253833"/>
            </a:xfrm>
            <a:grpFill/>
          </p:grpSpPr>
          <p:sp>
            <p:nvSpPr>
              <p:cNvPr id="176" name="Star: 5 Points 175">
                <a:extLst>
                  <a:ext uri="{FF2B5EF4-FFF2-40B4-BE49-F238E27FC236}">
                    <a16:creationId xmlns="" xmlns:a16="http://schemas.microsoft.com/office/drawing/2014/main" id="{18070B7A-5503-43F8-A186-F1554CDD1342}"/>
                  </a:ext>
                </a:extLst>
              </p:cNvPr>
              <p:cNvSpPr/>
              <p:nvPr/>
            </p:nvSpPr>
            <p:spPr>
              <a:xfrm>
                <a:off x="10668000" y="7869714"/>
                <a:ext cx="302735" cy="302735"/>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 xmlns:a16="http://schemas.microsoft.com/office/drawing/2014/main" id="{0C9469BE-57FE-42E5-B32D-0539321E32F6}"/>
                  </a:ext>
                </a:extLst>
              </p:cNvPr>
              <p:cNvCxnSpPr>
                <a:cxnSpLocks/>
                <a:stCxn id="176" idx="0"/>
              </p:cNvCxnSpPr>
              <p:nvPr/>
            </p:nvCxnSpPr>
            <p:spPr>
              <a:xfrm flipH="1" flipV="1">
                <a:off x="10799139" y="4918616"/>
                <a:ext cx="20229" cy="2951098"/>
              </a:xfrm>
              <a:prstGeom prst="line">
                <a:avLst/>
              </a:prstGeom>
              <a:grpFill/>
              <a:ln w="28575" cmpd="sng">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90" name="Group 189">
            <a:extLst>
              <a:ext uri="{FF2B5EF4-FFF2-40B4-BE49-F238E27FC236}">
                <a16:creationId xmlns="" xmlns:a16="http://schemas.microsoft.com/office/drawing/2014/main" id="{B8D57D2F-BFE3-4F22-8043-67D4C49645AF}"/>
              </a:ext>
            </a:extLst>
          </p:cNvPr>
          <p:cNvGrpSpPr/>
          <p:nvPr/>
        </p:nvGrpSpPr>
        <p:grpSpPr>
          <a:xfrm>
            <a:off x="10229256" y="763653"/>
            <a:ext cx="1044633" cy="1426328"/>
            <a:chOff x="9150308" y="1638231"/>
            <a:chExt cx="1503754" cy="2053206"/>
          </a:xfrm>
        </p:grpSpPr>
        <p:sp>
          <p:nvSpPr>
            <p:cNvPr id="191" name="Star: 4 Points 190">
              <a:extLst>
                <a:ext uri="{FF2B5EF4-FFF2-40B4-BE49-F238E27FC236}">
                  <a16:creationId xmlns="" xmlns:a16="http://schemas.microsoft.com/office/drawing/2014/main" id="{863F3D13-6F12-458A-8F10-2B8DF1AF70E0}"/>
                </a:ext>
              </a:extLst>
            </p:cNvPr>
            <p:cNvSpPr/>
            <p:nvPr/>
          </p:nvSpPr>
          <p:spPr>
            <a:xfrm>
              <a:off x="9694098" y="1638231"/>
              <a:ext cx="595085" cy="770508"/>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Star: 4 Points 191">
              <a:extLst>
                <a:ext uri="{FF2B5EF4-FFF2-40B4-BE49-F238E27FC236}">
                  <a16:creationId xmlns="" xmlns:a16="http://schemas.microsoft.com/office/drawing/2014/main" id="{82D64BE3-654F-4EA7-B237-EF3778D15938}"/>
                </a:ext>
              </a:extLst>
            </p:cNvPr>
            <p:cNvSpPr/>
            <p:nvPr/>
          </p:nvSpPr>
          <p:spPr>
            <a:xfrm>
              <a:off x="10256969" y="2669059"/>
              <a:ext cx="397093" cy="514149"/>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tar: 4 Points 192">
              <a:extLst>
                <a:ext uri="{FF2B5EF4-FFF2-40B4-BE49-F238E27FC236}">
                  <a16:creationId xmlns="" xmlns:a16="http://schemas.microsoft.com/office/drawing/2014/main" id="{3F431C0A-0DF9-4BB7-BC61-380A58A838FE}"/>
                </a:ext>
              </a:extLst>
            </p:cNvPr>
            <p:cNvSpPr/>
            <p:nvPr/>
          </p:nvSpPr>
          <p:spPr>
            <a:xfrm>
              <a:off x="9150308" y="2329136"/>
              <a:ext cx="850330" cy="1362301"/>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17" y="4287430"/>
            <a:ext cx="2984655" cy="257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8" y="4396439"/>
            <a:ext cx="2657218" cy="145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938751" y="5224831"/>
            <a:ext cx="3482043" cy="477054"/>
          </a:xfrm>
          <a:prstGeom prst="rect">
            <a:avLst/>
          </a:prstGeom>
        </p:spPr>
        <p:txBody>
          <a:bodyPr wrap="none">
            <a:spAutoFit/>
          </a:bodyPr>
          <a:lstStyle/>
          <a:p>
            <a:r>
              <a:rPr lang="en-US" sz="2500" spc="600">
                <a:solidFill>
                  <a:schemeClr val="accent6">
                    <a:lumMod val="50000"/>
                  </a:schemeClr>
                </a:solidFill>
                <a:effectLst>
                  <a:outerShdw dist="38100" dir="2700000" algn="tl" rotWithShape="0">
                    <a:srgbClr val="E3B19A"/>
                  </a:outerShdw>
                </a:effectLst>
                <a:latin typeface="Amatemora" charset="0"/>
              </a:rPr>
              <a:t>Tìm hiểu mở rộng</a:t>
            </a:r>
          </a:p>
        </p:txBody>
      </p:sp>
      <p:sp>
        <p:nvSpPr>
          <p:cNvPr id="14" name="Rectangle 13"/>
          <p:cNvSpPr/>
          <p:nvPr/>
        </p:nvSpPr>
        <p:spPr>
          <a:xfrm>
            <a:off x="4922645" y="4115517"/>
            <a:ext cx="3565400" cy="477054"/>
          </a:xfrm>
          <a:prstGeom prst="rect">
            <a:avLst/>
          </a:prstGeom>
        </p:spPr>
        <p:txBody>
          <a:bodyPr wrap="none">
            <a:spAutoFit/>
          </a:bodyPr>
          <a:lstStyle/>
          <a:p>
            <a:r>
              <a:rPr lang="en-US" sz="2500" spc="600">
                <a:solidFill>
                  <a:schemeClr val="accent6">
                    <a:lumMod val="50000"/>
                  </a:schemeClr>
                </a:solidFill>
                <a:effectLst>
                  <a:outerShdw dist="38100" dir="2700000" algn="tl" rotWithShape="0">
                    <a:srgbClr val="E3B19A"/>
                  </a:outerShdw>
                </a:effectLst>
                <a:latin typeface="Amatemora" charset="0"/>
              </a:rPr>
              <a:t>Câu hỏi và bài tập</a:t>
            </a:r>
          </a:p>
        </p:txBody>
      </p:sp>
      <p:sp>
        <p:nvSpPr>
          <p:cNvPr id="15" name="Rectangle 14"/>
          <p:cNvSpPr/>
          <p:nvPr/>
        </p:nvSpPr>
        <p:spPr>
          <a:xfrm>
            <a:off x="4834945" y="2981423"/>
            <a:ext cx="4581144" cy="861774"/>
          </a:xfrm>
          <a:prstGeom prst="rect">
            <a:avLst/>
          </a:prstGeom>
        </p:spPr>
        <p:txBody>
          <a:bodyPr wrap="square">
            <a:spAutoFit/>
          </a:bodyPr>
          <a:lstStyle/>
          <a:p>
            <a:r>
              <a:rPr lang="en-US" sz="2500" spc="600" smtClean="0">
                <a:solidFill>
                  <a:schemeClr val="accent6">
                    <a:lumMod val="50000"/>
                  </a:schemeClr>
                </a:solidFill>
                <a:effectLst>
                  <a:outerShdw dist="38100" dir="2700000" algn="tl" rotWithShape="0">
                    <a:srgbClr val="E3B19A"/>
                  </a:outerShdw>
                </a:effectLst>
                <a:latin typeface="Amatemora" charset="0"/>
              </a:rPr>
              <a:t>Virus </a:t>
            </a:r>
            <a:r>
              <a:rPr lang="en-US" sz="2500" spc="600">
                <a:solidFill>
                  <a:schemeClr val="accent6">
                    <a:lumMod val="50000"/>
                  </a:schemeClr>
                </a:solidFill>
                <a:effectLst>
                  <a:outerShdw dist="38100" dir="2700000" algn="tl" rotWithShape="0">
                    <a:srgbClr val="E3B19A"/>
                  </a:outerShdw>
                </a:effectLst>
                <a:latin typeface="Amatemora" charset="0"/>
              </a:rPr>
              <a:t>máy tính và </a:t>
            </a:r>
            <a:r>
              <a:rPr lang="en-US" sz="2500" spc="600" smtClean="0">
                <a:solidFill>
                  <a:schemeClr val="accent6">
                    <a:lumMod val="50000"/>
                  </a:schemeClr>
                </a:solidFill>
                <a:effectLst>
                  <a:outerShdw dist="38100" dir="2700000" algn="tl" rotWithShape="0">
                    <a:srgbClr val="E3B19A"/>
                  </a:outerShdw>
                </a:effectLst>
                <a:latin typeface="Amatemora" charset="0"/>
              </a:rPr>
              <a:t>cách </a:t>
            </a:r>
            <a:r>
              <a:rPr lang="en-US" sz="2500" spc="600">
                <a:solidFill>
                  <a:schemeClr val="accent6">
                    <a:lumMod val="50000"/>
                  </a:schemeClr>
                </a:solidFill>
                <a:effectLst>
                  <a:outerShdw dist="38100" dir="2700000" algn="tl" rotWithShape="0">
                    <a:srgbClr val="E3B19A"/>
                  </a:outerShdw>
                </a:effectLst>
                <a:latin typeface="Amatemora" charset="0"/>
              </a:rPr>
              <a:t>phòng tránh</a:t>
            </a:r>
          </a:p>
        </p:txBody>
      </p:sp>
      <p:sp>
        <p:nvSpPr>
          <p:cNvPr id="16" name="Rectangle 15"/>
          <p:cNvSpPr/>
          <p:nvPr/>
        </p:nvSpPr>
        <p:spPr>
          <a:xfrm>
            <a:off x="4736109" y="1932402"/>
            <a:ext cx="6056662" cy="707886"/>
          </a:xfrm>
          <a:prstGeom prst="rect">
            <a:avLst/>
          </a:prstGeom>
        </p:spPr>
        <p:txBody>
          <a:bodyPr wrap="square">
            <a:spAutoFit/>
          </a:bodyPr>
          <a:lstStyle/>
          <a:p>
            <a:r>
              <a:rPr lang="en-US" sz="2000" spc="600">
                <a:solidFill>
                  <a:schemeClr val="accent6">
                    <a:lumMod val="50000"/>
                  </a:schemeClr>
                </a:solidFill>
                <a:effectLst>
                  <a:outerShdw dist="38100" dir="2700000" algn="tl" rotWithShape="0">
                    <a:srgbClr val="E3B19A"/>
                  </a:outerShdw>
                </a:effectLst>
                <a:latin typeface="Amatemora" charset="0"/>
              </a:rPr>
              <a:t>1 số yếu tố ảnh h</a:t>
            </a:r>
            <a:r>
              <a:rPr lang="vi-VN" sz="2000" spc="600">
                <a:solidFill>
                  <a:schemeClr val="accent6">
                    <a:lumMod val="50000"/>
                  </a:schemeClr>
                </a:solidFill>
                <a:effectLst>
                  <a:outerShdw dist="38100" dir="2700000" algn="tl" rotWithShape="0">
                    <a:srgbClr val="E3B19A"/>
                  </a:outerShdw>
                </a:effectLst>
                <a:latin typeface="Amatic SC" pitchFamily="2" charset="0"/>
              </a:rPr>
              <a:t>ưở</a:t>
            </a:r>
            <a:r>
              <a:rPr lang="en-US" sz="2000" spc="600">
                <a:solidFill>
                  <a:schemeClr val="accent6">
                    <a:lumMod val="50000"/>
                  </a:schemeClr>
                </a:solidFill>
                <a:effectLst>
                  <a:outerShdw dist="38100" dir="2700000" algn="tl" rotWithShape="0">
                    <a:srgbClr val="E3B19A"/>
                  </a:outerShdw>
                </a:effectLst>
                <a:latin typeface="Amatemora" charset="0"/>
              </a:rPr>
              <a:t>ng </a:t>
            </a:r>
            <a:r>
              <a:rPr lang="vi-VN" sz="2000" spc="600">
                <a:solidFill>
                  <a:schemeClr val="accent6">
                    <a:lumMod val="50000"/>
                  </a:schemeClr>
                </a:solidFill>
                <a:effectLst>
                  <a:outerShdw dist="38100" dir="2700000" algn="tl" rotWithShape="0">
                    <a:srgbClr val="E3B19A"/>
                  </a:outerShdw>
                </a:effectLst>
                <a:latin typeface="Amatemora" charset="0"/>
              </a:rPr>
              <a:t>đ</a:t>
            </a:r>
            <a:r>
              <a:rPr lang="vi-VN" sz="2000" spc="600">
                <a:solidFill>
                  <a:schemeClr val="accent6">
                    <a:lumMod val="50000"/>
                  </a:schemeClr>
                </a:solidFill>
                <a:effectLst>
                  <a:outerShdw dist="38100" dir="2700000" algn="tl" rotWithShape="0">
                    <a:srgbClr val="E3B19A"/>
                  </a:outerShdw>
                </a:effectLst>
                <a:latin typeface="Amatic SC" pitchFamily="2" charset="0"/>
              </a:rPr>
              <a:t>ế</a:t>
            </a:r>
            <a:r>
              <a:rPr lang="en-US" sz="2000" spc="600">
                <a:solidFill>
                  <a:schemeClr val="accent6">
                    <a:lumMod val="50000"/>
                  </a:schemeClr>
                </a:solidFill>
                <a:effectLst>
                  <a:outerShdw dist="38100" dir="2700000" algn="tl" rotWithShape="0">
                    <a:srgbClr val="E3B19A"/>
                  </a:outerShdw>
                </a:effectLst>
                <a:latin typeface="Amatemora" charset="0"/>
              </a:rPr>
              <a:t>n </a:t>
            </a:r>
          </a:p>
          <a:p>
            <a:r>
              <a:rPr lang="en-US" sz="2000" spc="600">
                <a:solidFill>
                  <a:schemeClr val="accent6">
                    <a:lumMod val="50000"/>
                  </a:schemeClr>
                </a:solidFill>
                <a:effectLst>
                  <a:outerShdw dist="38100" dir="2700000" algn="tl" rotWithShape="0">
                    <a:srgbClr val="E3B19A"/>
                  </a:outerShdw>
                </a:effectLst>
                <a:latin typeface="Amatemora" charset="0"/>
              </a:rPr>
              <a:t>sự an toàn thông tin máy tính</a:t>
            </a:r>
          </a:p>
        </p:txBody>
      </p:sp>
    </p:spTree>
    <p:extLst>
      <p:ext uri="{BB962C8B-B14F-4D97-AF65-F5344CB8AC3E}">
        <p14:creationId xmlns:p14="http://schemas.microsoft.com/office/powerpoint/2010/main" val="1268234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1500"/>
                                  </p:stCondLst>
                                  <p:iterate type="lt">
                                    <p:tmAbs val="100"/>
                                  </p:iterate>
                                  <p:childTnLst>
                                    <p:set>
                                      <p:cBhvr>
                                        <p:cTn id="11" dur="1" fill="hold">
                                          <p:stCondLst>
                                            <p:cond delay="0"/>
                                          </p:stCondLst>
                                        </p:cTn>
                                        <p:tgtEl>
                                          <p:spTgt spid="136"/>
                                        </p:tgtEl>
                                        <p:attrNameLst>
                                          <p:attrName>style.visibility</p:attrName>
                                        </p:attrNameLst>
                                      </p:cBhvr>
                                      <p:to>
                                        <p:strVal val="visible"/>
                                      </p:to>
                                    </p:set>
                                  </p:childTnLst>
                                </p:cTn>
                              </p:par>
                              <p:par>
                                <p:cTn id="12" presetID="53" presetClass="entr" presetSubtype="16" fill="hold" nodeType="withEffect">
                                  <p:stCondLst>
                                    <p:cond delay="175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17" presetClass="entr" presetSubtype="8" fill="hold" nodeType="withEffect">
                                  <p:stCondLst>
                                    <p:cond delay="2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par>
                                <p:cTn id="23" presetID="53" presetClass="entr" presetSubtype="16" fill="hold" nodeType="withEffect">
                                  <p:stCondLst>
                                    <p:cond delay="2250"/>
                                  </p:stCondLst>
                                  <p:childTnLst>
                                    <p:set>
                                      <p:cBhvr>
                                        <p:cTn id="24" dur="1" fill="hold">
                                          <p:stCondLst>
                                            <p:cond delay="0"/>
                                          </p:stCondLst>
                                        </p:cTn>
                                        <p:tgtEl>
                                          <p:spTgt spid="153"/>
                                        </p:tgtEl>
                                        <p:attrNameLst>
                                          <p:attrName>style.visibility</p:attrName>
                                        </p:attrNameLst>
                                      </p:cBhvr>
                                      <p:to>
                                        <p:strVal val="visible"/>
                                      </p:to>
                                    </p:set>
                                    <p:anim calcmode="lin" valueType="num">
                                      <p:cBhvr>
                                        <p:cTn id="25" dur="500" fill="hold"/>
                                        <p:tgtEl>
                                          <p:spTgt spid="153"/>
                                        </p:tgtEl>
                                        <p:attrNameLst>
                                          <p:attrName>ppt_w</p:attrName>
                                        </p:attrNameLst>
                                      </p:cBhvr>
                                      <p:tavLst>
                                        <p:tav tm="0">
                                          <p:val>
                                            <p:fltVal val="0"/>
                                          </p:val>
                                        </p:tav>
                                        <p:tav tm="100000">
                                          <p:val>
                                            <p:strVal val="#ppt_w"/>
                                          </p:val>
                                        </p:tav>
                                      </p:tavLst>
                                    </p:anim>
                                    <p:anim calcmode="lin" valueType="num">
                                      <p:cBhvr>
                                        <p:cTn id="26" dur="500" fill="hold"/>
                                        <p:tgtEl>
                                          <p:spTgt spid="153"/>
                                        </p:tgtEl>
                                        <p:attrNameLst>
                                          <p:attrName>ppt_h</p:attrName>
                                        </p:attrNameLst>
                                      </p:cBhvr>
                                      <p:tavLst>
                                        <p:tav tm="0">
                                          <p:val>
                                            <p:fltVal val="0"/>
                                          </p:val>
                                        </p:tav>
                                        <p:tav tm="100000">
                                          <p:val>
                                            <p:strVal val="#ppt_h"/>
                                          </p:val>
                                        </p:tav>
                                      </p:tavLst>
                                    </p:anim>
                                    <p:animEffect transition="in" filter="fade">
                                      <p:cBhvr>
                                        <p:cTn id="27" dur="500"/>
                                        <p:tgtEl>
                                          <p:spTgt spid="153"/>
                                        </p:tgtEl>
                                      </p:cBhvr>
                                    </p:animEffect>
                                  </p:childTnLst>
                                </p:cTn>
                              </p:par>
                              <p:par>
                                <p:cTn id="28" presetID="17" presetClass="entr" presetSubtype="8" fill="hold" nodeType="withEffect">
                                  <p:stCondLst>
                                    <p:cond delay="250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ppt_x</p:attrName>
                                        </p:attrNameLst>
                                      </p:cBhvr>
                                      <p:tavLst>
                                        <p:tav tm="0">
                                          <p:val>
                                            <p:strVal val="#ppt_x-#ppt_w/2"/>
                                          </p:val>
                                        </p:tav>
                                        <p:tav tm="100000">
                                          <p:val>
                                            <p:strVal val="#ppt_x"/>
                                          </p:val>
                                        </p:tav>
                                      </p:tavLst>
                                    </p:anim>
                                    <p:anim calcmode="lin" valueType="num">
                                      <p:cBhvr>
                                        <p:cTn id="31" dur="500" fill="hold"/>
                                        <p:tgtEl>
                                          <p:spTgt spid="3"/>
                                        </p:tgtEl>
                                        <p:attrNameLst>
                                          <p:attrName>ppt_y</p:attrName>
                                        </p:attrNameLst>
                                      </p:cBhvr>
                                      <p:tavLst>
                                        <p:tav tm="0">
                                          <p:val>
                                            <p:strVal val="#ppt_y"/>
                                          </p:val>
                                        </p:tav>
                                        <p:tav tm="100000">
                                          <p:val>
                                            <p:strVal val="#ppt_y"/>
                                          </p:val>
                                        </p:tav>
                                      </p:tavLst>
                                    </p:anim>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strVal val="#ppt_h"/>
                                          </p:val>
                                        </p:tav>
                                        <p:tav tm="100000">
                                          <p:val>
                                            <p:strVal val="#ppt_h"/>
                                          </p:val>
                                        </p:tav>
                                      </p:tavLst>
                                    </p:anim>
                                  </p:childTnLst>
                                </p:cTn>
                              </p:par>
                              <p:par>
                                <p:cTn id="34" presetID="53" presetClass="entr" presetSubtype="16" fill="hold" nodeType="withEffect">
                                  <p:stCondLst>
                                    <p:cond delay="2750"/>
                                  </p:stCondLst>
                                  <p:childTnLst>
                                    <p:set>
                                      <p:cBhvr>
                                        <p:cTn id="35" dur="1" fill="hold">
                                          <p:stCondLst>
                                            <p:cond delay="0"/>
                                          </p:stCondLst>
                                        </p:cTn>
                                        <p:tgtEl>
                                          <p:spTgt spid="156"/>
                                        </p:tgtEl>
                                        <p:attrNameLst>
                                          <p:attrName>style.visibility</p:attrName>
                                        </p:attrNameLst>
                                      </p:cBhvr>
                                      <p:to>
                                        <p:strVal val="visible"/>
                                      </p:to>
                                    </p:set>
                                    <p:anim calcmode="lin" valueType="num">
                                      <p:cBhvr>
                                        <p:cTn id="36" dur="500" fill="hold"/>
                                        <p:tgtEl>
                                          <p:spTgt spid="156"/>
                                        </p:tgtEl>
                                        <p:attrNameLst>
                                          <p:attrName>ppt_w</p:attrName>
                                        </p:attrNameLst>
                                      </p:cBhvr>
                                      <p:tavLst>
                                        <p:tav tm="0">
                                          <p:val>
                                            <p:fltVal val="0"/>
                                          </p:val>
                                        </p:tav>
                                        <p:tav tm="100000">
                                          <p:val>
                                            <p:strVal val="#ppt_w"/>
                                          </p:val>
                                        </p:tav>
                                      </p:tavLst>
                                    </p:anim>
                                    <p:anim calcmode="lin" valueType="num">
                                      <p:cBhvr>
                                        <p:cTn id="37" dur="500" fill="hold"/>
                                        <p:tgtEl>
                                          <p:spTgt spid="156"/>
                                        </p:tgtEl>
                                        <p:attrNameLst>
                                          <p:attrName>ppt_h</p:attrName>
                                        </p:attrNameLst>
                                      </p:cBhvr>
                                      <p:tavLst>
                                        <p:tav tm="0">
                                          <p:val>
                                            <p:fltVal val="0"/>
                                          </p:val>
                                        </p:tav>
                                        <p:tav tm="100000">
                                          <p:val>
                                            <p:strVal val="#ppt_h"/>
                                          </p:val>
                                        </p:tav>
                                      </p:tavLst>
                                    </p:anim>
                                    <p:animEffect transition="in" filter="fade">
                                      <p:cBhvr>
                                        <p:cTn id="38" dur="500"/>
                                        <p:tgtEl>
                                          <p:spTgt spid="156"/>
                                        </p:tgtEl>
                                      </p:cBhvr>
                                    </p:animEffect>
                                  </p:childTnLst>
                                </p:cTn>
                              </p:par>
                              <p:par>
                                <p:cTn id="39" presetID="17" presetClass="entr" presetSubtype="8" fill="hold" nodeType="withEffect">
                                  <p:stCondLst>
                                    <p:cond delay="300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ppt_x</p:attrName>
                                        </p:attrNameLst>
                                      </p:cBhvr>
                                      <p:tavLst>
                                        <p:tav tm="0">
                                          <p:val>
                                            <p:strVal val="#ppt_x-#ppt_w/2"/>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strVal val="#ppt_h"/>
                                          </p:val>
                                        </p:tav>
                                        <p:tav tm="100000">
                                          <p:val>
                                            <p:strVal val="#ppt_h"/>
                                          </p:val>
                                        </p:tav>
                                      </p:tavLst>
                                    </p:anim>
                                  </p:childTnLst>
                                </p:cTn>
                              </p:par>
                              <p:par>
                                <p:cTn id="45" presetID="53" presetClass="entr" presetSubtype="16" fill="hold" nodeType="withEffect">
                                  <p:stCondLst>
                                    <p:cond delay="3250"/>
                                  </p:stCondLst>
                                  <p:childTnLst>
                                    <p:set>
                                      <p:cBhvr>
                                        <p:cTn id="46" dur="1" fill="hold">
                                          <p:stCondLst>
                                            <p:cond delay="0"/>
                                          </p:stCondLst>
                                        </p:cTn>
                                        <p:tgtEl>
                                          <p:spTgt spid="159"/>
                                        </p:tgtEl>
                                        <p:attrNameLst>
                                          <p:attrName>style.visibility</p:attrName>
                                        </p:attrNameLst>
                                      </p:cBhvr>
                                      <p:to>
                                        <p:strVal val="visible"/>
                                      </p:to>
                                    </p:set>
                                    <p:anim calcmode="lin" valueType="num">
                                      <p:cBhvr>
                                        <p:cTn id="47" dur="500" fill="hold"/>
                                        <p:tgtEl>
                                          <p:spTgt spid="159"/>
                                        </p:tgtEl>
                                        <p:attrNameLst>
                                          <p:attrName>ppt_w</p:attrName>
                                        </p:attrNameLst>
                                      </p:cBhvr>
                                      <p:tavLst>
                                        <p:tav tm="0">
                                          <p:val>
                                            <p:fltVal val="0"/>
                                          </p:val>
                                        </p:tav>
                                        <p:tav tm="100000">
                                          <p:val>
                                            <p:strVal val="#ppt_w"/>
                                          </p:val>
                                        </p:tav>
                                      </p:tavLst>
                                    </p:anim>
                                    <p:anim calcmode="lin" valueType="num">
                                      <p:cBhvr>
                                        <p:cTn id="48" dur="500" fill="hold"/>
                                        <p:tgtEl>
                                          <p:spTgt spid="159"/>
                                        </p:tgtEl>
                                        <p:attrNameLst>
                                          <p:attrName>ppt_h</p:attrName>
                                        </p:attrNameLst>
                                      </p:cBhvr>
                                      <p:tavLst>
                                        <p:tav tm="0">
                                          <p:val>
                                            <p:fltVal val="0"/>
                                          </p:val>
                                        </p:tav>
                                        <p:tav tm="100000">
                                          <p:val>
                                            <p:strVal val="#ppt_h"/>
                                          </p:val>
                                        </p:tav>
                                      </p:tavLst>
                                    </p:anim>
                                    <p:animEffect transition="in" filter="fade">
                                      <p:cBhvr>
                                        <p:cTn id="49" dur="500"/>
                                        <p:tgtEl>
                                          <p:spTgt spid="159"/>
                                        </p:tgtEl>
                                      </p:cBhvr>
                                    </p:animEffect>
                                  </p:childTnLst>
                                </p:cTn>
                              </p:par>
                              <p:par>
                                <p:cTn id="50" presetID="17" presetClass="entr" presetSubtype="8" fill="hold" nodeType="withEffect">
                                  <p:stCondLst>
                                    <p:cond delay="3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ppt_x</p:attrName>
                                        </p:attrNameLst>
                                      </p:cBhvr>
                                      <p:tavLst>
                                        <p:tav tm="0">
                                          <p:val>
                                            <p:strVal val="#ppt_x-#ppt_w/2"/>
                                          </p:val>
                                        </p:tav>
                                        <p:tav tm="100000">
                                          <p:val>
                                            <p:strVal val="#ppt_x"/>
                                          </p:val>
                                        </p:tav>
                                      </p:tavLst>
                                    </p:anim>
                                    <p:anim calcmode="lin" valueType="num">
                                      <p:cBhvr>
                                        <p:cTn id="53" dur="500" fill="hold"/>
                                        <p:tgtEl>
                                          <p:spTgt spid="5"/>
                                        </p:tgtEl>
                                        <p:attrNameLst>
                                          <p:attrName>ppt_y</p:attrName>
                                        </p:attrNameLst>
                                      </p:cBhvr>
                                      <p:tavLst>
                                        <p:tav tm="0">
                                          <p:val>
                                            <p:strVal val="#ppt_y"/>
                                          </p:val>
                                        </p:tav>
                                        <p:tav tm="100000">
                                          <p:val>
                                            <p:strVal val="#ppt_y"/>
                                          </p:val>
                                        </p:tav>
                                      </p:tavLst>
                                    </p:anim>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strVal val="#ppt_h"/>
                                          </p:val>
                                        </p:tav>
                                        <p:tav tm="100000">
                                          <p:val>
                                            <p:strVal val="#ppt_h"/>
                                          </p:val>
                                        </p:tav>
                                      </p:tavLst>
                                    </p:anim>
                                  </p:childTnLst>
                                </p:cTn>
                              </p:par>
                              <p:par>
                                <p:cTn id="56" presetID="53" presetClass="entr" presetSubtype="16" fill="hold" nodeType="withEffect">
                                  <p:stCondLst>
                                    <p:cond delay="3750"/>
                                  </p:stCondLst>
                                  <p:childTnLst>
                                    <p:set>
                                      <p:cBhvr>
                                        <p:cTn id="57" dur="1" fill="hold">
                                          <p:stCondLst>
                                            <p:cond delay="0"/>
                                          </p:stCondLst>
                                        </p:cTn>
                                        <p:tgtEl>
                                          <p:spTgt spid="162"/>
                                        </p:tgtEl>
                                        <p:attrNameLst>
                                          <p:attrName>style.visibility</p:attrName>
                                        </p:attrNameLst>
                                      </p:cBhvr>
                                      <p:to>
                                        <p:strVal val="visible"/>
                                      </p:to>
                                    </p:set>
                                    <p:anim calcmode="lin" valueType="num">
                                      <p:cBhvr>
                                        <p:cTn id="58" dur="500" fill="hold"/>
                                        <p:tgtEl>
                                          <p:spTgt spid="162"/>
                                        </p:tgtEl>
                                        <p:attrNameLst>
                                          <p:attrName>ppt_w</p:attrName>
                                        </p:attrNameLst>
                                      </p:cBhvr>
                                      <p:tavLst>
                                        <p:tav tm="0">
                                          <p:val>
                                            <p:fltVal val="0"/>
                                          </p:val>
                                        </p:tav>
                                        <p:tav tm="100000">
                                          <p:val>
                                            <p:strVal val="#ppt_w"/>
                                          </p:val>
                                        </p:tav>
                                      </p:tavLst>
                                    </p:anim>
                                    <p:anim calcmode="lin" valueType="num">
                                      <p:cBhvr>
                                        <p:cTn id="59" dur="500" fill="hold"/>
                                        <p:tgtEl>
                                          <p:spTgt spid="162"/>
                                        </p:tgtEl>
                                        <p:attrNameLst>
                                          <p:attrName>ppt_h</p:attrName>
                                        </p:attrNameLst>
                                      </p:cBhvr>
                                      <p:tavLst>
                                        <p:tav tm="0">
                                          <p:val>
                                            <p:fltVal val="0"/>
                                          </p:val>
                                        </p:tav>
                                        <p:tav tm="100000">
                                          <p:val>
                                            <p:strVal val="#ppt_h"/>
                                          </p:val>
                                        </p:tav>
                                      </p:tavLst>
                                    </p:anim>
                                    <p:animEffect transition="in" filter="fade">
                                      <p:cBhvr>
                                        <p:cTn id="60" dur="500"/>
                                        <p:tgtEl>
                                          <p:spTgt spid="162"/>
                                        </p:tgtEl>
                                      </p:cBhvr>
                                    </p:animEffect>
                                  </p:childTnLst>
                                </p:cTn>
                              </p:par>
                              <p:par>
                                <p:cTn id="61" presetID="17" presetClass="entr" presetSubtype="8" fill="hold" nodeType="withEffect">
                                  <p:stCondLst>
                                    <p:cond delay="400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ppt_x</p:attrName>
                                        </p:attrNameLst>
                                      </p:cBhvr>
                                      <p:tavLst>
                                        <p:tav tm="0">
                                          <p:val>
                                            <p:strVal val="#ppt_x-#ppt_w/2"/>
                                          </p:val>
                                        </p:tav>
                                        <p:tav tm="100000">
                                          <p:val>
                                            <p:strVal val="#ppt_x"/>
                                          </p:val>
                                        </p:tav>
                                      </p:tavLst>
                                    </p:anim>
                                    <p:anim calcmode="lin" valueType="num">
                                      <p:cBhvr>
                                        <p:cTn id="64" dur="500" fill="hold"/>
                                        <p:tgtEl>
                                          <p:spTgt spid="6"/>
                                        </p:tgtEl>
                                        <p:attrNameLst>
                                          <p:attrName>ppt_y</p:attrName>
                                        </p:attrNameLst>
                                      </p:cBhvr>
                                      <p:tavLst>
                                        <p:tav tm="0">
                                          <p:val>
                                            <p:strVal val="#ppt_y"/>
                                          </p:val>
                                        </p:tav>
                                        <p:tav tm="100000">
                                          <p:val>
                                            <p:strVal val="#ppt_y"/>
                                          </p:val>
                                        </p:tav>
                                      </p:tavLst>
                                    </p:anim>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par>
                                <p:cTn id="67" presetID="47" presetClass="entr" presetSubtype="0" fill="hold" nodeType="withEffect">
                                  <p:stCondLst>
                                    <p:cond delay="4900"/>
                                  </p:stCondLst>
                                  <p:childTnLst>
                                    <p:set>
                                      <p:cBhvr>
                                        <p:cTn id="68" dur="1" fill="hold">
                                          <p:stCondLst>
                                            <p:cond delay="0"/>
                                          </p:stCondLst>
                                        </p:cTn>
                                        <p:tgtEl>
                                          <p:spTgt spid="168"/>
                                        </p:tgtEl>
                                        <p:attrNameLst>
                                          <p:attrName>style.visibility</p:attrName>
                                        </p:attrNameLst>
                                      </p:cBhvr>
                                      <p:to>
                                        <p:strVal val="visible"/>
                                      </p:to>
                                    </p:set>
                                    <p:animEffect transition="in" filter="fade">
                                      <p:cBhvr>
                                        <p:cTn id="69" dur="1000"/>
                                        <p:tgtEl>
                                          <p:spTgt spid="168"/>
                                        </p:tgtEl>
                                      </p:cBhvr>
                                    </p:animEffect>
                                    <p:anim calcmode="lin" valueType="num">
                                      <p:cBhvr>
                                        <p:cTn id="70" dur="1000" fill="hold"/>
                                        <p:tgtEl>
                                          <p:spTgt spid="168"/>
                                        </p:tgtEl>
                                        <p:attrNameLst>
                                          <p:attrName>ppt_x</p:attrName>
                                        </p:attrNameLst>
                                      </p:cBhvr>
                                      <p:tavLst>
                                        <p:tav tm="0">
                                          <p:val>
                                            <p:strVal val="#ppt_x"/>
                                          </p:val>
                                        </p:tav>
                                        <p:tav tm="100000">
                                          <p:val>
                                            <p:strVal val="#ppt_x"/>
                                          </p:val>
                                        </p:tav>
                                      </p:tavLst>
                                    </p:anim>
                                    <p:anim calcmode="lin" valueType="num">
                                      <p:cBhvr>
                                        <p:cTn id="71" dur="1000" fill="hold"/>
                                        <p:tgtEl>
                                          <p:spTgt spid="168"/>
                                        </p:tgtEl>
                                        <p:attrNameLst>
                                          <p:attrName>ppt_y</p:attrName>
                                        </p:attrNameLst>
                                      </p:cBhvr>
                                      <p:tavLst>
                                        <p:tav tm="0">
                                          <p:val>
                                            <p:strVal val="#ppt_y-.1"/>
                                          </p:val>
                                        </p:tav>
                                        <p:tav tm="100000">
                                          <p:val>
                                            <p:strVal val="#ppt_y"/>
                                          </p:val>
                                        </p:tav>
                                      </p:tavLst>
                                    </p:anim>
                                  </p:childTnLst>
                                </p:cTn>
                              </p:par>
                              <p:par>
                                <p:cTn id="72" presetID="53" presetClass="entr" presetSubtype="16" fill="hold" nodeType="withEffect">
                                  <p:stCondLst>
                                    <p:cond delay="5000"/>
                                  </p:stCondLst>
                                  <p:childTnLst>
                                    <p:set>
                                      <p:cBhvr>
                                        <p:cTn id="73" dur="1" fill="hold">
                                          <p:stCondLst>
                                            <p:cond delay="0"/>
                                          </p:stCondLst>
                                        </p:cTn>
                                        <p:tgtEl>
                                          <p:spTgt spid="190"/>
                                        </p:tgtEl>
                                        <p:attrNameLst>
                                          <p:attrName>style.visibility</p:attrName>
                                        </p:attrNameLst>
                                      </p:cBhvr>
                                      <p:to>
                                        <p:strVal val="visible"/>
                                      </p:to>
                                    </p:set>
                                    <p:anim calcmode="lin" valueType="num">
                                      <p:cBhvr>
                                        <p:cTn id="74" dur="500" fill="hold"/>
                                        <p:tgtEl>
                                          <p:spTgt spid="190"/>
                                        </p:tgtEl>
                                        <p:attrNameLst>
                                          <p:attrName>ppt_w</p:attrName>
                                        </p:attrNameLst>
                                      </p:cBhvr>
                                      <p:tavLst>
                                        <p:tav tm="0">
                                          <p:val>
                                            <p:fltVal val="0"/>
                                          </p:val>
                                        </p:tav>
                                        <p:tav tm="100000">
                                          <p:val>
                                            <p:strVal val="#ppt_w"/>
                                          </p:val>
                                        </p:tav>
                                      </p:tavLst>
                                    </p:anim>
                                    <p:anim calcmode="lin" valueType="num">
                                      <p:cBhvr>
                                        <p:cTn id="75" dur="500" fill="hold"/>
                                        <p:tgtEl>
                                          <p:spTgt spid="190"/>
                                        </p:tgtEl>
                                        <p:attrNameLst>
                                          <p:attrName>ppt_h</p:attrName>
                                        </p:attrNameLst>
                                      </p:cBhvr>
                                      <p:tavLst>
                                        <p:tav tm="0">
                                          <p:val>
                                            <p:fltVal val="0"/>
                                          </p:val>
                                        </p:tav>
                                        <p:tav tm="100000">
                                          <p:val>
                                            <p:strVal val="#ppt_h"/>
                                          </p:val>
                                        </p:tav>
                                      </p:tavLst>
                                    </p:anim>
                                    <p:animEffect transition="in" filter="fade">
                                      <p:cBhvr>
                                        <p:cTn id="76" dur="500"/>
                                        <p:tgtEl>
                                          <p:spTgt spid="190"/>
                                        </p:tgtEl>
                                      </p:cBhvr>
                                    </p:animEffect>
                                  </p:childTnLst>
                                </p:cTn>
                              </p:par>
                              <p:par>
                                <p:cTn id="77" presetID="37" presetClass="entr" presetSubtype="0" fill="hold" nodeType="withEffect">
                                  <p:stCondLst>
                                    <p:cond delay="450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anim calcmode="lin" valueType="num">
                                      <p:cBhvr>
                                        <p:cTn id="80" dur="1000" fill="hold"/>
                                        <p:tgtEl>
                                          <p:spTgt spid="9"/>
                                        </p:tgtEl>
                                        <p:attrNameLst>
                                          <p:attrName>ppt_x</p:attrName>
                                        </p:attrNameLst>
                                      </p:cBhvr>
                                      <p:tavLst>
                                        <p:tav tm="0">
                                          <p:val>
                                            <p:strVal val="#ppt_x"/>
                                          </p:val>
                                        </p:tav>
                                        <p:tav tm="100000">
                                          <p:val>
                                            <p:strVal val="#ppt_x"/>
                                          </p:val>
                                        </p:tav>
                                      </p:tavLst>
                                    </p:anim>
                                    <p:anim calcmode="lin" valueType="num">
                                      <p:cBhvr>
                                        <p:cTn id="81" dur="900" decel="100000" fill="hold"/>
                                        <p:tgtEl>
                                          <p:spTgt spid="9"/>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2366891" y="-568878"/>
            <a:ext cx="6261235" cy="722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A8B65E3C-D8BA-4B12-9C5A-6179A405F576}"/>
                  </a:ext>
                </a:extLst>
              </p:cNvPr>
              <p:cNvCxnSpPr>
                <a:cxnSpLocks/>
              </p:cNvCxnSpPr>
              <p:nvPr/>
            </p:nvCxnSpPr>
            <p:spPr>
              <a:xfrm>
                <a:off x="564524" y="271549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 xmlns:a16="http://schemas.microsoft.com/office/drawing/2014/main" id="{E82500A5-D6B7-4D8B-A6F6-7DF368602FB4}"/>
              </a:ext>
            </a:extLst>
          </p:cNvPr>
          <p:cNvGrpSpPr/>
          <p:nvPr/>
        </p:nvGrpSpPr>
        <p:grpSpPr>
          <a:xfrm>
            <a:off x="4011215" y="4974653"/>
            <a:ext cx="4723629" cy="1773613"/>
            <a:chOff x="4011215" y="4974653"/>
            <a:chExt cx="4723629" cy="1773613"/>
          </a:xfrm>
        </p:grpSpPr>
        <p:sp>
          <p:nvSpPr>
            <p:cNvPr id="74" name="Rectangle 73">
              <a:extLst>
                <a:ext uri="{FF2B5EF4-FFF2-40B4-BE49-F238E27FC236}">
                  <a16:creationId xmlns="" xmlns:a16="http://schemas.microsoft.com/office/drawing/2014/main" id="{A0CAD0A3-E98E-4CAC-A690-B8D3C8E2894E}"/>
                </a:ext>
              </a:extLst>
            </p:cNvPr>
            <p:cNvSpPr/>
            <p:nvPr/>
          </p:nvSpPr>
          <p:spPr>
            <a:xfrm>
              <a:off x="4011215" y="4974653"/>
              <a:ext cx="4670669" cy="1681575"/>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 xmlns:a16="http://schemas.microsoft.com/office/drawing/2014/main" id="{65E14EBA-D4FF-457C-9EAE-E5CFEBE75D02}"/>
                </a:ext>
              </a:extLst>
            </p:cNvPr>
            <p:cNvSpPr txBox="1"/>
            <p:nvPr/>
          </p:nvSpPr>
          <p:spPr>
            <a:xfrm>
              <a:off x="4175604" y="4993940"/>
              <a:ext cx="4559240" cy="1754326"/>
            </a:xfrm>
            <a:prstGeom prst="rect">
              <a:avLst/>
            </a:prstGeom>
            <a:noFill/>
          </p:spPr>
          <p:txBody>
            <a:bodyPr wrap="square" rtlCol="0">
              <a:spAutoFit/>
            </a:bodyPr>
            <a:lstStyle/>
            <a:p>
              <a:r>
                <a:rPr lang="en-US" sz="5400">
                  <a:solidFill>
                    <a:schemeClr val="accent6">
                      <a:lumMod val="50000"/>
                    </a:schemeClr>
                  </a:solidFill>
                  <a:effectLst>
                    <a:outerShdw dist="38100" dir="2700000" algn="tl" rotWithShape="0">
                      <a:schemeClr val="bg1"/>
                    </a:outerShdw>
                  </a:effectLst>
                  <a:latin typeface="Amatemora" panose="02000500000000000000" pitchFamily="2" charset="0"/>
                </a:rPr>
                <a:t>Mục tiêu bài </a:t>
              </a:r>
              <a:r>
                <a:rPr lang="en-US" sz="5400" smtClean="0">
                  <a:solidFill>
                    <a:schemeClr val="accent6">
                      <a:lumMod val="50000"/>
                    </a:schemeClr>
                  </a:solidFill>
                  <a:effectLst>
                    <a:outerShdw dist="38100" dir="2700000" algn="tl" rotWithShape="0">
                      <a:schemeClr val="bg1"/>
                    </a:outerShdw>
                  </a:effectLst>
                  <a:latin typeface="Amatemora" panose="02000500000000000000" pitchFamily="2" charset="0"/>
                </a:rPr>
                <a:t>học </a:t>
              </a:r>
            </a:p>
            <a:p>
              <a:r>
                <a:rPr lang="en-US" sz="5400">
                  <a:solidFill>
                    <a:schemeClr val="accent6">
                      <a:lumMod val="50000"/>
                    </a:schemeClr>
                  </a:solidFill>
                  <a:effectLst>
                    <a:outerShdw dist="38100" dir="2700000" algn="tl" rotWithShape="0">
                      <a:schemeClr val="bg1"/>
                    </a:outerShdw>
                  </a:effectLst>
                  <a:latin typeface="Amatemora" panose="02000500000000000000" pitchFamily="2" charset="0"/>
                </a:rPr>
                <a:t>Giúp </a:t>
              </a:r>
              <a:r>
                <a:rPr lang="en-US" sz="5400">
                  <a:solidFill>
                    <a:schemeClr val="accent6">
                      <a:lumMod val="50000"/>
                    </a:schemeClr>
                  </a:solidFill>
                  <a:effectLst>
                    <a:outerShdw dist="38100" dir="2700000" algn="tl" rotWithShape="0">
                      <a:schemeClr val="bg1"/>
                    </a:outerShdw>
                  </a:effectLst>
                  <a:latin typeface="Amatemora" panose="02000500000000000000" pitchFamily="2" charset="0"/>
                </a:rPr>
                <a:t>ta </a:t>
              </a:r>
              <a:r>
                <a:rPr lang="en-US" sz="5400" smtClean="0">
                  <a:solidFill>
                    <a:schemeClr val="accent6">
                      <a:lumMod val="50000"/>
                    </a:schemeClr>
                  </a:solidFill>
                  <a:effectLst>
                    <a:outerShdw dist="38100" dir="2700000" algn="tl" rotWithShape="0">
                      <a:schemeClr val="bg1"/>
                    </a:outerShdw>
                  </a:effectLst>
                  <a:latin typeface="Amatemora" panose="02000500000000000000" pitchFamily="2" charset="0"/>
                </a:rPr>
                <a:t>hiểu </a:t>
              </a:r>
              <a:r>
                <a:rPr lang="vi-VN" sz="5400">
                  <a:solidFill>
                    <a:schemeClr val="accent6">
                      <a:lumMod val="50000"/>
                    </a:schemeClr>
                  </a:solidFill>
                  <a:effectLst>
                    <a:outerShdw dist="38100" dir="2700000" algn="tl" rotWithShape="0">
                      <a:schemeClr val="bg1"/>
                    </a:outerShdw>
                  </a:effectLst>
                  <a:latin typeface="Amatemora" panose="02000500000000000000" pitchFamily="2" charset="0"/>
                </a:rPr>
                <a:t>được</a:t>
              </a:r>
              <a:endParaRPr lang="en-US" sz="5400">
                <a:solidFill>
                  <a:schemeClr val="accent6">
                    <a:lumMod val="50000"/>
                  </a:schemeClr>
                </a:solidFill>
                <a:effectLst>
                  <a:outerShdw dist="38100" dir="2700000" algn="tl" rotWithShape="0">
                    <a:schemeClr val="bg1"/>
                  </a:outerShdw>
                </a:effectLst>
                <a:latin typeface="Amatemora" panose="02000500000000000000" pitchFamily="2" charset="0"/>
              </a:endParaRPr>
            </a:p>
          </p:txBody>
        </p:sp>
      </p:grpSp>
      <p:grpSp>
        <p:nvGrpSpPr>
          <p:cNvPr id="7" name="Group 6">
            <a:extLst>
              <a:ext uri="{FF2B5EF4-FFF2-40B4-BE49-F238E27FC236}">
                <a16:creationId xmlns="" xmlns:a16="http://schemas.microsoft.com/office/drawing/2014/main" id="{B6657A02-5E0D-4484-8938-E4173E175722}"/>
              </a:ext>
            </a:extLst>
          </p:cNvPr>
          <p:cNvGrpSpPr/>
          <p:nvPr/>
        </p:nvGrpSpPr>
        <p:grpSpPr>
          <a:xfrm rot="18831827" flipH="1" flipV="1">
            <a:off x="8056150" y="4872604"/>
            <a:ext cx="928813" cy="654921"/>
            <a:chOff x="4378783" y="1422461"/>
            <a:chExt cx="928813" cy="654921"/>
          </a:xfrm>
        </p:grpSpPr>
        <p:sp>
          <p:nvSpPr>
            <p:cNvPr id="5" name="Freeform: Shape 4">
              <a:extLst>
                <a:ext uri="{FF2B5EF4-FFF2-40B4-BE49-F238E27FC236}">
                  <a16:creationId xmlns="" xmlns:a16="http://schemas.microsoft.com/office/drawing/2014/main" id="{06E605D1-8806-4952-9B4B-F6BB775963E4}"/>
                </a:ext>
              </a:extLst>
            </p:cNvPr>
            <p:cNvSpPr/>
            <p:nvPr/>
          </p:nvSpPr>
          <p:spPr>
            <a:xfrm>
              <a:off x="4542971" y="1489468"/>
              <a:ext cx="764625" cy="587914"/>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55292 w 764625"/>
                <a:gd name="connsiteY0" fmla="*/ 587914 h 587914"/>
                <a:gd name="connsiteX1" fmla="*/ 653143 w 764625"/>
                <a:gd name="connsiteY1" fmla="*/ 266762 h 587914"/>
                <a:gd name="connsiteX2" fmla="*/ 420915 w 764625"/>
                <a:gd name="connsiteY2" fmla="*/ 78076 h 587914"/>
                <a:gd name="connsiteX3" fmla="*/ 232229 w 764625"/>
                <a:gd name="connsiteY3" fmla="*/ 179676 h 587914"/>
                <a:gd name="connsiteX4" fmla="*/ 261258 w 764625"/>
                <a:gd name="connsiteY4" fmla="*/ 382876 h 587914"/>
                <a:gd name="connsiteX5" fmla="*/ 420915 w 764625"/>
                <a:gd name="connsiteY5" fmla="*/ 368362 h 587914"/>
                <a:gd name="connsiteX6" fmla="*/ 449943 w 764625"/>
                <a:gd name="connsiteY6" fmla="*/ 208704 h 587914"/>
                <a:gd name="connsiteX7" fmla="*/ 333829 w 764625"/>
                <a:gd name="connsiteY7" fmla="*/ 20019 h 587914"/>
                <a:gd name="connsiteX8" fmla="*/ 0 w 764625"/>
                <a:gd name="connsiteY8" fmla="*/ 5504 h 587914"/>
                <a:gd name="connsiteX9" fmla="*/ 0 w 764625"/>
                <a:gd name="connsiteY9" fmla="*/ 5504 h 587914"/>
                <a:gd name="connsiteX10" fmla="*/ 0 w 764625"/>
                <a:gd name="connsiteY10" fmla="*/ 5504 h 5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625" h="587914">
                  <a:moveTo>
                    <a:pt x="755292" y="587914"/>
                  </a:moveTo>
                  <a:cubicBezTo>
                    <a:pt x="792787" y="428257"/>
                    <a:pt x="708873" y="351735"/>
                    <a:pt x="653143" y="266762"/>
                  </a:cubicBezTo>
                  <a:cubicBezTo>
                    <a:pt x="597414" y="181789"/>
                    <a:pt x="491067" y="92590"/>
                    <a:pt x="420915" y="78076"/>
                  </a:cubicBezTo>
                  <a:cubicBezTo>
                    <a:pt x="350763" y="63562"/>
                    <a:pt x="258838" y="128876"/>
                    <a:pt x="232229" y="179676"/>
                  </a:cubicBezTo>
                  <a:cubicBezTo>
                    <a:pt x="205620" y="230476"/>
                    <a:pt x="229810" y="351428"/>
                    <a:pt x="261258" y="382876"/>
                  </a:cubicBezTo>
                  <a:cubicBezTo>
                    <a:pt x="292706" y="414324"/>
                    <a:pt x="389468" y="397391"/>
                    <a:pt x="420915" y="368362"/>
                  </a:cubicBezTo>
                  <a:cubicBezTo>
                    <a:pt x="452362" y="339333"/>
                    <a:pt x="464457" y="266761"/>
                    <a:pt x="449943" y="208704"/>
                  </a:cubicBezTo>
                  <a:cubicBezTo>
                    <a:pt x="435429" y="150647"/>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 xmlns:a16="http://schemas.microsoft.com/office/drawing/2014/main" id="{C1BFAF17-C87A-4085-95B0-C7E2ED6023AE}"/>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 xmlns:a16="http://schemas.microsoft.com/office/drawing/2014/main" id="{855433F3-39B6-4B81-BC37-F8417D913F9B}"/>
              </a:ext>
            </a:extLst>
          </p:cNvPr>
          <p:cNvGrpSpPr/>
          <p:nvPr/>
        </p:nvGrpSpPr>
        <p:grpSpPr>
          <a:xfrm rot="2768173" flipV="1">
            <a:off x="3156266" y="4880023"/>
            <a:ext cx="928813" cy="654921"/>
            <a:chOff x="4378783" y="1422461"/>
            <a:chExt cx="928813" cy="654921"/>
          </a:xfrm>
        </p:grpSpPr>
        <p:sp>
          <p:nvSpPr>
            <p:cNvPr id="85" name="Freeform: Shape 84">
              <a:extLst>
                <a:ext uri="{FF2B5EF4-FFF2-40B4-BE49-F238E27FC236}">
                  <a16:creationId xmlns="" xmlns:a16="http://schemas.microsoft.com/office/drawing/2014/main" id="{F572D73F-8F26-473F-AAF2-3011DF49EFAC}"/>
                </a:ext>
              </a:extLst>
            </p:cNvPr>
            <p:cNvSpPr/>
            <p:nvPr/>
          </p:nvSpPr>
          <p:spPr>
            <a:xfrm>
              <a:off x="4542971" y="1489468"/>
              <a:ext cx="764625" cy="587914"/>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55292 w 764625"/>
                <a:gd name="connsiteY0" fmla="*/ 587914 h 587914"/>
                <a:gd name="connsiteX1" fmla="*/ 653143 w 764625"/>
                <a:gd name="connsiteY1" fmla="*/ 266762 h 587914"/>
                <a:gd name="connsiteX2" fmla="*/ 420915 w 764625"/>
                <a:gd name="connsiteY2" fmla="*/ 78076 h 587914"/>
                <a:gd name="connsiteX3" fmla="*/ 232229 w 764625"/>
                <a:gd name="connsiteY3" fmla="*/ 179676 h 587914"/>
                <a:gd name="connsiteX4" fmla="*/ 261258 w 764625"/>
                <a:gd name="connsiteY4" fmla="*/ 382876 h 587914"/>
                <a:gd name="connsiteX5" fmla="*/ 420915 w 764625"/>
                <a:gd name="connsiteY5" fmla="*/ 368362 h 587914"/>
                <a:gd name="connsiteX6" fmla="*/ 449943 w 764625"/>
                <a:gd name="connsiteY6" fmla="*/ 208704 h 587914"/>
                <a:gd name="connsiteX7" fmla="*/ 333829 w 764625"/>
                <a:gd name="connsiteY7" fmla="*/ 20019 h 587914"/>
                <a:gd name="connsiteX8" fmla="*/ 0 w 764625"/>
                <a:gd name="connsiteY8" fmla="*/ 5504 h 587914"/>
                <a:gd name="connsiteX9" fmla="*/ 0 w 764625"/>
                <a:gd name="connsiteY9" fmla="*/ 5504 h 587914"/>
                <a:gd name="connsiteX10" fmla="*/ 0 w 764625"/>
                <a:gd name="connsiteY10" fmla="*/ 5504 h 5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625" h="587914">
                  <a:moveTo>
                    <a:pt x="755292" y="587914"/>
                  </a:moveTo>
                  <a:cubicBezTo>
                    <a:pt x="792787" y="428257"/>
                    <a:pt x="708873" y="351735"/>
                    <a:pt x="653143" y="266762"/>
                  </a:cubicBezTo>
                  <a:cubicBezTo>
                    <a:pt x="597414" y="181789"/>
                    <a:pt x="491067" y="92590"/>
                    <a:pt x="420915" y="78076"/>
                  </a:cubicBezTo>
                  <a:cubicBezTo>
                    <a:pt x="350763" y="63562"/>
                    <a:pt x="258838" y="128876"/>
                    <a:pt x="232229" y="179676"/>
                  </a:cubicBezTo>
                  <a:cubicBezTo>
                    <a:pt x="205620" y="230476"/>
                    <a:pt x="229810" y="351428"/>
                    <a:pt x="261258" y="382876"/>
                  </a:cubicBezTo>
                  <a:cubicBezTo>
                    <a:pt x="292706" y="414324"/>
                    <a:pt x="389468" y="397391"/>
                    <a:pt x="420915" y="368362"/>
                  </a:cubicBezTo>
                  <a:cubicBezTo>
                    <a:pt x="452362" y="339333"/>
                    <a:pt x="464457" y="266761"/>
                    <a:pt x="449943" y="208704"/>
                  </a:cubicBezTo>
                  <a:cubicBezTo>
                    <a:pt x="435429" y="150647"/>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a:extLst>
                <a:ext uri="{FF2B5EF4-FFF2-40B4-BE49-F238E27FC236}">
                  <a16:creationId xmlns="" xmlns:a16="http://schemas.microsoft.com/office/drawing/2014/main" id="{F959A57A-78F0-4CCC-8FAF-6EB0E4A1204A}"/>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 xmlns:a16="http://schemas.microsoft.com/office/drawing/2014/main" id="{45D035DB-510D-4B7F-ABD9-46F737E5B044}"/>
              </a:ext>
            </a:extLst>
          </p:cNvPr>
          <p:cNvGrpSpPr/>
          <p:nvPr/>
        </p:nvGrpSpPr>
        <p:grpSpPr>
          <a:xfrm flipH="1">
            <a:off x="7763208" y="2068639"/>
            <a:ext cx="805342" cy="449058"/>
            <a:chOff x="4378783" y="1422461"/>
            <a:chExt cx="939217" cy="523707"/>
          </a:xfrm>
        </p:grpSpPr>
        <p:sp>
          <p:nvSpPr>
            <p:cNvPr id="88" name="Freeform: Shape 87">
              <a:extLst>
                <a:ext uri="{FF2B5EF4-FFF2-40B4-BE49-F238E27FC236}">
                  <a16:creationId xmlns="" xmlns:a16="http://schemas.microsoft.com/office/drawing/2014/main" id="{AE786870-30D1-4CE1-BA36-1B8805EFAB2D}"/>
                </a:ext>
              </a:extLst>
            </p:cNvPr>
            <p:cNvSpPr/>
            <p:nvPr/>
          </p:nvSpPr>
          <p:spPr>
            <a:xfrm>
              <a:off x="4542971" y="1489467"/>
              <a:ext cx="775029" cy="456701"/>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98285 w 805406"/>
                <a:gd name="connsiteY0" fmla="*/ 600590 h 600590"/>
                <a:gd name="connsiteX1" fmla="*/ 653143 w 805406"/>
                <a:gd name="connsiteY1" fmla="*/ 266762 h 600590"/>
                <a:gd name="connsiteX2" fmla="*/ 420915 w 805406"/>
                <a:gd name="connsiteY2" fmla="*/ 78076 h 600590"/>
                <a:gd name="connsiteX3" fmla="*/ 232229 w 805406"/>
                <a:gd name="connsiteY3" fmla="*/ 179676 h 600590"/>
                <a:gd name="connsiteX4" fmla="*/ 261258 w 805406"/>
                <a:gd name="connsiteY4" fmla="*/ 382876 h 600590"/>
                <a:gd name="connsiteX5" fmla="*/ 420915 w 805406"/>
                <a:gd name="connsiteY5" fmla="*/ 368362 h 600590"/>
                <a:gd name="connsiteX6" fmla="*/ 449943 w 805406"/>
                <a:gd name="connsiteY6" fmla="*/ 208704 h 600590"/>
                <a:gd name="connsiteX7" fmla="*/ 333829 w 805406"/>
                <a:gd name="connsiteY7" fmla="*/ 20019 h 600590"/>
                <a:gd name="connsiteX8" fmla="*/ 0 w 805406"/>
                <a:gd name="connsiteY8" fmla="*/ 5504 h 600590"/>
                <a:gd name="connsiteX9" fmla="*/ 0 w 805406"/>
                <a:gd name="connsiteY9" fmla="*/ 5504 h 600590"/>
                <a:gd name="connsiteX10" fmla="*/ 0 w 805406"/>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32229 w 804797"/>
                <a:gd name="connsiteY3" fmla="*/ 17967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7265 w 804797"/>
                <a:gd name="connsiteY5" fmla="*/ 339787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6540"/>
                <a:gd name="connsiteY0" fmla="*/ 600590 h 600590"/>
                <a:gd name="connsiteX1" fmla="*/ 688068 w 806540"/>
                <a:gd name="connsiteY1" fmla="*/ 266762 h 600590"/>
                <a:gd name="connsiteX2" fmla="*/ 509815 w 806540"/>
                <a:gd name="connsiteY2" fmla="*/ 166976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6540"/>
                <a:gd name="connsiteY0" fmla="*/ 600590 h 600590"/>
                <a:gd name="connsiteX1" fmla="*/ 688068 w 806540"/>
                <a:gd name="connsiteY1" fmla="*/ 266762 h 600590"/>
                <a:gd name="connsiteX2" fmla="*/ 509815 w 806540"/>
                <a:gd name="connsiteY2" fmla="*/ 176501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5340"/>
                <a:gd name="connsiteY0" fmla="*/ 600590 h 600590"/>
                <a:gd name="connsiteX1" fmla="*/ 665843 w 805340"/>
                <a:gd name="connsiteY1" fmla="*/ 279462 h 600590"/>
                <a:gd name="connsiteX2" fmla="*/ 509815 w 805340"/>
                <a:gd name="connsiteY2" fmla="*/ 176501 h 600590"/>
                <a:gd name="connsiteX3" fmla="*/ 273504 w 805340"/>
                <a:gd name="connsiteY3" fmla="*/ 211426 h 600590"/>
                <a:gd name="connsiteX4" fmla="*/ 302533 w 805340"/>
                <a:gd name="connsiteY4" fmla="*/ 341601 h 600590"/>
                <a:gd name="connsiteX5" fmla="*/ 427265 w 805340"/>
                <a:gd name="connsiteY5" fmla="*/ 339787 h 600590"/>
                <a:gd name="connsiteX6" fmla="*/ 449943 w 805340"/>
                <a:gd name="connsiteY6" fmla="*/ 208704 h 600590"/>
                <a:gd name="connsiteX7" fmla="*/ 333829 w 805340"/>
                <a:gd name="connsiteY7" fmla="*/ 20019 h 600590"/>
                <a:gd name="connsiteX8" fmla="*/ 0 w 805340"/>
                <a:gd name="connsiteY8" fmla="*/ 5504 h 600590"/>
                <a:gd name="connsiteX9" fmla="*/ 0 w 805340"/>
                <a:gd name="connsiteY9" fmla="*/ 5504 h 600590"/>
                <a:gd name="connsiteX10" fmla="*/ 0 w 805340"/>
                <a:gd name="connsiteY10" fmla="*/ 5504 h 600590"/>
                <a:gd name="connsiteX0" fmla="*/ 849085 w 854592"/>
                <a:gd name="connsiteY0" fmla="*/ 575190 h 575190"/>
                <a:gd name="connsiteX1" fmla="*/ 665843 w 854592"/>
                <a:gd name="connsiteY1" fmla="*/ 279462 h 575190"/>
                <a:gd name="connsiteX2" fmla="*/ 509815 w 854592"/>
                <a:gd name="connsiteY2" fmla="*/ 176501 h 575190"/>
                <a:gd name="connsiteX3" fmla="*/ 273504 w 854592"/>
                <a:gd name="connsiteY3" fmla="*/ 211426 h 575190"/>
                <a:gd name="connsiteX4" fmla="*/ 302533 w 854592"/>
                <a:gd name="connsiteY4" fmla="*/ 341601 h 575190"/>
                <a:gd name="connsiteX5" fmla="*/ 427265 w 854592"/>
                <a:gd name="connsiteY5" fmla="*/ 339787 h 575190"/>
                <a:gd name="connsiteX6" fmla="*/ 449943 w 854592"/>
                <a:gd name="connsiteY6" fmla="*/ 208704 h 575190"/>
                <a:gd name="connsiteX7" fmla="*/ 333829 w 854592"/>
                <a:gd name="connsiteY7" fmla="*/ 20019 h 575190"/>
                <a:gd name="connsiteX8" fmla="*/ 0 w 854592"/>
                <a:gd name="connsiteY8" fmla="*/ 5504 h 575190"/>
                <a:gd name="connsiteX9" fmla="*/ 0 w 854592"/>
                <a:gd name="connsiteY9" fmla="*/ 5504 h 575190"/>
                <a:gd name="connsiteX10" fmla="*/ 0 w 854592"/>
                <a:gd name="connsiteY10" fmla="*/ 5504 h 575190"/>
                <a:gd name="connsiteX0" fmla="*/ 849085 w 849085"/>
                <a:gd name="connsiteY0" fmla="*/ 575190 h 575190"/>
                <a:gd name="connsiteX1" fmla="*/ 509815 w 849085"/>
                <a:gd name="connsiteY1" fmla="*/ 176501 h 575190"/>
                <a:gd name="connsiteX2" fmla="*/ 273504 w 849085"/>
                <a:gd name="connsiteY2" fmla="*/ 211426 h 575190"/>
                <a:gd name="connsiteX3" fmla="*/ 302533 w 849085"/>
                <a:gd name="connsiteY3" fmla="*/ 341601 h 575190"/>
                <a:gd name="connsiteX4" fmla="*/ 427265 w 849085"/>
                <a:gd name="connsiteY4" fmla="*/ 339787 h 575190"/>
                <a:gd name="connsiteX5" fmla="*/ 449943 w 849085"/>
                <a:gd name="connsiteY5" fmla="*/ 208704 h 575190"/>
                <a:gd name="connsiteX6" fmla="*/ 333829 w 849085"/>
                <a:gd name="connsiteY6" fmla="*/ 20019 h 575190"/>
                <a:gd name="connsiteX7" fmla="*/ 0 w 849085"/>
                <a:gd name="connsiteY7" fmla="*/ 5504 h 575190"/>
                <a:gd name="connsiteX8" fmla="*/ 0 w 849085"/>
                <a:gd name="connsiteY8" fmla="*/ 5504 h 575190"/>
                <a:gd name="connsiteX9" fmla="*/ 0 w 849085"/>
                <a:gd name="connsiteY9" fmla="*/ 5504 h 575190"/>
                <a:gd name="connsiteX0" fmla="*/ 775029 w 775029"/>
                <a:gd name="connsiteY0" fmla="*/ 456701 h 456701"/>
                <a:gd name="connsiteX1" fmla="*/ 509815 w 775029"/>
                <a:gd name="connsiteY1" fmla="*/ 176501 h 456701"/>
                <a:gd name="connsiteX2" fmla="*/ 273504 w 775029"/>
                <a:gd name="connsiteY2" fmla="*/ 211426 h 456701"/>
                <a:gd name="connsiteX3" fmla="*/ 302533 w 775029"/>
                <a:gd name="connsiteY3" fmla="*/ 341601 h 456701"/>
                <a:gd name="connsiteX4" fmla="*/ 427265 w 775029"/>
                <a:gd name="connsiteY4" fmla="*/ 339787 h 456701"/>
                <a:gd name="connsiteX5" fmla="*/ 449943 w 775029"/>
                <a:gd name="connsiteY5" fmla="*/ 208704 h 456701"/>
                <a:gd name="connsiteX6" fmla="*/ 333829 w 775029"/>
                <a:gd name="connsiteY6" fmla="*/ 20019 h 456701"/>
                <a:gd name="connsiteX7" fmla="*/ 0 w 775029"/>
                <a:gd name="connsiteY7" fmla="*/ 5504 h 456701"/>
                <a:gd name="connsiteX8" fmla="*/ 0 w 775029"/>
                <a:gd name="connsiteY8" fmla="*/ 5504 h 456701"/>
                <a:gd name="connsiteX9" fmla="*/ 0 w 775029"/>
                <a:gd name="connsiteY9" fmla="*/ 5504 h 4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029" h="456701">
                  <a:moveTo>
                    <a:pt x="775029" y="456701"/>
                  </a:moveTo>
                  <a:cubicBezTo>
                    <a:pt x="704348" y="373641"/>
                    <a:pt x="593402" y="217380"/>
                    <a:pt x="509815" y="176501"/>
                  </a:cubicBezTo>
                  <a:cubicBezTo>
                    <a:pt x="426228" y="135622"/>
                    <a:pt x="308051" y="183909"/>
                    <a:pt x="273504" y="211426"/>
                  </a:cubicBezTo>
                  <a:cubicBezTo>
                    <a:pt x="238957" y="238943"/>
                    <a:pt x="276906" y="320208"/>
                    <a:pt x="302533" y="341601"/>
                  </a:cubicBezTo>
                  <a:cubicBezTo>
                    <a:pt x="328160" y="362995"/>
                    <a:pt x="402697" y="361937"/>
                    <a:pt x="427265" y="339787"/>
                  </a:cubicBezTo>
                  <a:cubicBezTo>
                    <a:pt x="451833" y="317637"/>
                    <a:pt x="465516" y="261999"/>
                    <a:pt x="449943" y="208704"/>
                  </a:cubicBezTo>
                  <a:cubicBezTo>
                    <a:pt x="434370" y="155409"/>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 xmlns:a16="http://schemas.microsoft.com/office/drawing/2014/main" id="{F2D6826A-21EE-4182-A706-6DCCC44CF186}"/>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 xmlns:a16="http://schemas.microsoft.com/office/drawing/2014/main" id="{9CD814BB-F861-4D2E-B92C-CF8618FC0822}"/>
              </a:ext>
            </a:extLst>
          </p:cNvPr>
          <p:cNvGrpSpPr/>
          <p:nvPr/>
        </p:nvGrpSpPr>
        <p:grpSpPr>
          <a:xfrm>
            <a:off x="3205873" y="2348185"/>
            <a:ext cx="805342" cy="449058"/>
            <a:chOff x="4378783" y="1422461"/>
            <a:chExt cx="939217" cy="523707"/>
          </a:xfrm>
        </p:grpSpPr>
        <p:sp>
          <p:nvSpPr>
            <p:cNvPr id="92" name="Freeform: Shape 91">
              <a:extLst>
                <a:ext uri="{FF2B5EF4-FFF2-40B4-BE49-F238E27FC236}">
                  <a16:creationId xmlns="" xmlns:a16="http://schemas.microsoft.com/office/drawing/2014/main" id="{2811EBAF-1011-4BAE-B8EF-A11DFF2237A0}"/>
                </a:ext>
              </a:extLst>
            </p:cNvPr>
            <p:cNvSpPr/>
            <p:nvPr/>
          </p:nvSpPr>
          <p:spPr>
            <a:xfrm>
              <a:off x="4542971" y="1489467"/>
              <a:ext cx="775029" cy="456701"/>
            </a:xfrm>
            <a:custGeom>
              <a:avLst/>
              <a:gdLst>
                <a:gd name="connsiteX0" fmla="*/ 609600 w 664902"/>
                <a:gd name="connsiteY0" fmla="*/ 687676 h 687676"/>
                <a:gd name="connsiteX1" fmla="*/ 653143 w 664902"/>
                <a:gd name="connsiteY1" fmla="*/ 266762 h 687676"/>
                <a:gd name="connsiteX2" fmla="*/ 420915 w 664902"/>
                <a:gd name="connsiteY2" fmla="*/ 78076 h 687676"/>
                <a:gd name="connsiteX3" fmla="*/ 232229 w 664902"/>
                <a:gd name="connsiteY3" fmla="*/ 179676 h 687676"/>
                <a:gd name="connsiteX4" fmla="*/ 261258 w 664902"/>
                <a:gd name="connsiteY4" fmla="*/ 382876 h 687676"/>
                <a:gd name="connsiteX5" fmla="*/ 420915 w 664902"/>
                <a:gd name="connsiteY5" fmla="*/ 368362 h 687676"/>
                <a:gd name="connsiteX6" fmla="*/ 449943 w 664902"/>
                <a:gd name="connsiteY6" fmla="*/ 208704 h 687676"/>
                <a:gd name="connsiteX7" fmla="*/ 333829 w 664902"/>
                <a:gd name="connsiteY7" fmla="*/ 20019 h 687676"/>
                <a:gd name="connsiteX8" fmla="*/ 0 w 664902"/>
                <a:gd name="connsiteY8" fmla="*/ 5504 h 687676"/>
                <a:gd name="connsiteX9" fmla="*/ 0 w 664902"/>
                <a:gd name="connsiteY9" fmla="*/ 5504 h 687676"/>
                <a:gd name="connsiteX10" fmla="*/ 0 w 664902"/>
                <a:gd name="connsiteY10" fmla="*/ 5504 h 687676"/>
                <a:gd name="connsiteX0" fmla="*/ 798285 w 805406"/>
                <a:gd name="connsiteY0" fmla="*/ 600590 h 600590"/>
                <a:gd name="connsiteX1" fmla="*/ 653143 w 805406"/>
                <a:gd name="connsiteY1" fmla="*/ 266762 h 600590"/>
                <a:gd name="connsiteX2" fmla="*/ 420915 w 805406"/>
                <a:gd name="connsiteY2" fmla="*/ 78076 h 600590"/>
                <a:gd name="connsiteX3" fmla="*/ 232229 w 805406"/>
                <a:gd name="connsiteY3" fmla="*/ 179676 h 600590"/>
                <a:gd name="connsiteX4" fmla="*/ 261258 w 805406"/>
                <a:gd name="connsiteY4" fmla="*/ 382876 h 600590"/>
                <a:gd name="connsiteX5" fmla="*/ 420915 w 805406"/>
                <a:gd name="connsiteY5" fmla="*/ 368362 h 600590"/>
                <a:gd name="connsiteX6" fmla="*/ 449943 w 805406"/>
                <a:gd name="connsiteY6" fmla="*/ 208704 h 600590"/>
                <a:gd name="connsiteX7" fmla="*/ 333829 w 805406"/>
                <a:gd name="connsiteY7" fmla="*/ 20019 h 600590"/>
                <a:gd name="connsiteX8" fmla="*/ 0 w 805406"/>
                <a:gd name="connsiteY8" fmla="*/ 5504 h 600590"/>
                <a:gd name="connsiteX9" fmla="*/ 0 w 805406"/>
                <a:gd name="connsiteY9" fmla="*/ 5504 h 600590"/>
                <a:gd name="connsiteX10" fmla="*/ 0 w 805406"/>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32229 w 804797"/>
                <a:gd name="connsiteY3" fmla="*/ 17967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261258 w 804797"/>
                <a:gd name="connsiteY4" fmla="*/ 382876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0915 w 804797"/>
                <a:gd name="connsiteY5" fmla="*/ 368362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4797"/>
                <a:gd name="connsiteY0" fmla="*/ 600590 h 600590"/>
                <a:gd name="connsiteX1" fmla="*/ 653143 w 804797"/>
                <a:gd name="connsiteY1" fmla="*/ 266762 h 600590"/>
                <a:gd name="connsiteX2" fmla="*/ 509815 w 804797"/>
                <a:gd name="connsiteY2" fmla="*/ 166976 h 600590"/>
                <a:gd name="connsiteX3" fmla="*/ 273504 w 804797"/>
                <a:gd name="connsiteY3" fmla="*/ 211426 h 600590"/>
                <a:gd name="connsiteX4" fmla="*/ 302533 w 804797"/>
                <a:gd name="connsiteY4" fmla="*/ 341601 h 600590"/>
                <a:gd name="connsiteX5" fmla="*/ 427265 w 804797"/>
                <a:gd name="connsiteY5" fmla="*/ 339787 h 600590"/>
                <a:gd name="connsiteX6" fmla="*/ 449943 w 804797"/>
                <a:gd name="connsiteY6" fmla="*/ 208704 h 600590"/>
                <a:gd name="connsiteX7" fmla="*/ 333829 w 804797"/>
                <a:gd name="connsiteY7" fmla="*/ 20019 h 600590"/>
                <a:gd name="connsiteX8" fmla="*/ 0 w 804797"/>
                <a:gd name="connsiteY8" fmla="*/ 5504 h 600590"/>
                <a:gd name="connsiteX9" fmla="*/ 0 w 804797"/>
                <a:gd name="connsiteY9" fmla="*/ 5504 h 600590"/>
                <a:gd name="connsiteX10" fmla="*/ 0 w 804797"/>
                <a:gd name="connsiteY10" fmla="*/ 5504 h 600590"/>
                <a:gd name="connsiteX0" fmla="*/ 798285 w 806540"/>
                <a:gd name="connsiteY0" fmla="*/ 600590 h 600590"/>
                <a:gd name="connsiteX1" fmla="*/ 688068 w 806540"/>
                <a:gd name="connsiteY1" fmla="*/ 266762 h 600590"/>
                <a:gd name="connsiteX2" fmla="*/ 509815 w 806540"/>
                <a:gd name="connsiteY2" fmla="*/ 166976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6540"/>
                <a:gd name="connsiteY0" fmla="*/ 600590 h 600590"/>
                <a:gd name="connsiteX1" fmla="*/ 688068 w 806540"/>
                <a:gd name="connsiteY1" fmla="*/ 266762 h 600590"/>
                <a:gd name="connsiteX2" fmla="*/ 509815 w 806540"/>
                <a:gd name="connsiteY2" fmla="*/ 176501 h 600590"/>
                <a:gd name="connsiteX3" fmla="*/ 273504 w 806540"/>
                <a:gd name="connsiteY3" fmla="*/ 211426 h 600590"/>
                <a:gd name="connsiteX4" fmla="*/ 302533 w 806540"/>
                <a:gd name="connsiteY4" fmla="*/ 341601 h 600590"/>
                <a:gd name="connsiteX5" fmla="*/ 427265 w 806540"/>
                <a:gd name="connsiteY5" fmla="*/ 339787 h 600590"/>
                <a:gd name="connsiteX6" fmla="*/ 449943 w 806540"/>
                <a:gd name="connsiteY6" fmla="*/ 208704 h 600590"/>
                <a:gd name="connsiteX7" fmla="*/ 333829 w 806540"/>
                <a:gd name="connsiteY7" fmla="*/ 20019 h 600590"/>
                <a:gd name="connsiteX8" fmla="*/ 0 w 806540"/>
                <a:gd name="connsiteY8" fmla="*/ 5504 h 600590"/>
                <a:gd name="connsiteX9" fmla="*/ 0 w 806540"/>
                <a:gd name="connsiteY9" fmla="*/ 5504 h 600590"/>
                <a:gd name="connsiteX10" fmla="*/ 0 w 806540"/>
                <a:gd name="connsiteY10" fmla="*/ 5504 h 600590"/>
                <a:gd name="connsiteX0" fmla="*/ 798285 w 805340"/>
                <a:gd name="connsiteY0" fmla="*/ 600590 h 600590"/>
                <a:gd name="connsiteX1" fmla="*/ 665843 w 805340"/>
                <a:gd name="connsiteY1" fmla="*/ 279462 h 600590"/>
                <a:gd name="connsiteX2" fmla="*/ 509815 w 805340"/>
                <a:gd name="connsiteY2" fmla="*/ 176501 h 600590"/>
                <a:gd name="connsiteX3" fmla="*/ 273504 w 805340"/>
                <a:gd name="connsiteY3" fmla="*/ 211426 h 600590"/>
                <a:gd name="connsiteX4" fmla="*/ 302533 w 805340"/>
                <a:gd name="connsiteY4" fmla="*/ 341601 h 600590"/>
                <a:gd name="connsiteX5" fmla="*/ 427265 w 805340"/>
                <a:gd name="connsiteY5" fmla="*/ 339787 h 600590"/>
                <a:gd name="connsiteX6" fmla="*/ 449943 w 805340"/>
                <a:gd name="connsiteY6" fmla="*/ 208704 h 600590"/>
                <a:gd name="connsiteX7" fmla="*/ 333829 w 805340"/>
                <a:gd name="connsiteY7" fmla="*/ 20019 h 600590"/>
                <a:gd name="connsiteX8" fmla="*/ 0 w 805340"/>
                <a:gd name="connsiteY8" fmla="*/ 5504 h 600590"/>
                <a:gd name="connsiteX9" fmla="*/ 0 w 805340"/>
                <a:gd name="connsiteY9" fmla="*/ 5504 h 600590"/>
                <a:gd name="connsiteX10" fmla="*/ 0 w 805340"/>
                <a:gd name="connsiteY10" fmla="*/ 5504 h 600590"/>
                <a:gd name="connsiteX0" fmla="*/ 849085 w 854592"/>
                <a:gd name="connsiteY0" fmla="*/ 575190 h 575190"/>
                <a:gd name="connsiteX1" fmla="*/ 665843 w 854592"/>
                <a:gd name="connsiteY1" fmla="*/ 279462 h 575190"/>
                <a:gd name="connsiteX2" fmla="*/ 509815 w 854592"/>
                <a:gd name="connsiteY2" fmla="*/ 176501 h 575190"/>
                <a:gd name="connsiteX3" fmla="*/ 273504 w 854592"/>
                <a:gd name="connsiteY3" fmla="*/ 211426 h 575190"/>
                <a:gd name="connsiteX4" fmla="*/ 302533 w 854592"/>
                <a:gd name="connsiteY4" fmla="*/ 341601 h 575190"/>
                <a:gd name="connsiteX5" fmla="*/ 427265 w 854592"/>
                <a:gd name="connsiteY5" fmla="*/ 339787 h 575190"/>
                <a:gd name="connsiteX6" fmla="*/ 449943 w 854592"/>
                <a:gd name="connsiteY6" fmla="*/ 208704 h 575190"/>
                <a:gd name="connsiteX7" fmla="*/ 333829 w 854592"/>
                <a:gd name="connsiteY7" fmla="*/ 20019 h 575190"/>
                <a:gd name="connsiteX8" fmla="*/ 0 w 854592"/>
                <a:gd name="connsiteY8" fmla="*/ 5504 h 575190"/>
                <a:gd name="connsiteX9" fmla="*/ 0 w 854592"/>
                <a:gd name="connsiteY9" fmla="*/ 5504 h 575190"/>
                <a:gd name="connsiteX10" fmla="*/ 0 w 854592"/>
                <a:gd name="connsiteY10" fmla="*/ 5504 h 575190"/>
                <a:gd name="connsiteX0" fmla="*/ 849085 w 849085"/>
                <a:gd name="connsiteY0" fmla="*/ 575190 h 575190"/>
                <a:gd name="connsiteX1" fmla="*/ 509815 w 849085"/>
                <a:gd name="connsiteY1" fmla="*/ 176501 h 575190"/>
                <a:gd name="connsiteX2" fmla="*/ 273504 w 849085"/>
                <a:gd name="connsiteY2" fmla="*/ 211426 h 575190"/>
                <a:gd name="connsiteX3" fmla="*/ 302533 w 849085"/>
                <a:gd name="connsiteY3" fmla="*/ 341601 h 575190"/>
                <a:gd name="connsiteX4" fmla="*/ 427265 w 849085"/>
                <a:gd name="connsiteY4" fmla="*/ 339787 h 575190"/>
                <a:gd name="connsiteX5" fmla="*/ 449943 w 849085"/>
                <a:gd name="connsiteY5" fmla="*/ 208704 h 575190"/>
                <a:gd name="connsiteX6" fmla="*/ 333829 w 849085"/>
                <a:gd name="connsiteY6" fmla="*/ 20019 h 575190"/>
                <a:gd name="connsiteX7" fmla="*/ 0 w 849085"/>
                <a:gd name="connsiteY7" fmla="*/ 5504 h 575190"/>
                <a:gd name="connsiteX8" fmla="*/ 0 w 849085"/>
                <a:gd name="connsiteY8" fmla="*/ 5504 h 575190"/>
                <a:gd name="connsiteX9" fmla="*/ 0 w 849085"/>
                <a:gd name="connsiteY9" fmla="*/ 5504 h 575190"/>
                <a:gd name="connsiteX0" fmla="*/ 775029 w 775029"/>
                <a:gd name="connsiteY0" fmla="*/ 456701 h 456701"/>
                <a:gd name="connsiteX1" fmla="*/ 509815 w 775029"/>
                <a:gd name="connsiteY1" fmla="*/ 176501 h 456701"/>
                <a:gd name="connsiteX2" fmla="*/ 273504 w 775029"/>
                <a:gd name="connsiteY2" fmla="*/ 211426 h 456701"/>
                <a:gd name="connsiteX3" fmla="*/ 302533 w 775029"/>
                <a:gd name="connsiteY3" fmla="*/ 341601 h 456701"/>
                <a:gd name="connsiteX4" fmla="*/ 427265 w 775029"/>
                <a:gd name="connsiteY4" fmla="*/ 339787 h 456701"/>
                <a:gd name="connsiteX5" fmla="*/ 449943 w 775029"/>
                <a:gd name="connsiteY5" fmla="*/ 208704 h 456701"/>
                <a:gd name="connsiteX6" fmla="*/ 333829 w 775029"/>
                <a:gd name="connsiteY6" fmla="*/ 20019 h 456701"/>
                <a:gd name="connsiteX7" fmla="*/ 0 w 775029"/>
                <a:gd name="connsiteY7" fmla="*/ 5504 h 456701"/>
                <a:gd name="connsiteX8" fmla="*/ 0 w 775029"/>
                <a:gd name="connsiteY8" fmla="*/ 5504 h 456701"/>
                <a:gd name="connsiteX9" fmla="*/ 0 w 775029"/>
                <a:gd name="connsiteY9" fmla="*/ 5504 h 4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029" h="456701">
                  <a:moveTo>
                    <a:pt x="775029" y="456701"/>
                  </a:moveTo>
                  <a:cubicBezTo>
                    <a:pt x="704348" y="373641"/>
                    <a:pt x="593402" y="217380"/>
                    <a:pt x="509815" y="176501"/>
                  </a:cubicBezTo>
                  <a:cubicBezTo>
                    <a:pt x="426228" y="135622"/>
                    <a:pt x="308051" y="183909"/>
                    <a:pt x="273504" y="211426"/>
                  </a:cubicBezTo>
                  <a:cubicBezTo>
                    <a:pt x="238957" y="238943"/>
                    <a:pt x="276906" y="320208"/>
                    <a:pt x="302533" y="341601"/>
                  </a:cubicBezTo>
                  <a:cubicBezTo>
                    <a:pt x="328160" y="362995"/>
                    <a:pt x="402697" y="361937"/>
                    <a:pt x="427265" y="339787"/>
                  </a:cubicBezTo>
                  <a:cubicBezTo>
                    <a:pt x="451833" y="317637"/>
                    <a:pt x="465516" y="261999"/>
                    <a:pt x="449943" y="208704"/>
                  </a:cubicBezTo>
                  <a:cubicBezTo>
                    <a:pt x="434370" y="155409"/>
                    <a:pt x="408820" y="53886"/>
                    <a:pt x="333829" y="20019"/>
                  </a:cubicBezTo>
                  <a:cubicBezTo>
                    <a:pt x="258838" y="-13848"/>
                    <a:pt x="0" y="5504"/>
                    <a:pt x="0" y="5504"/>
                  </a:cubicBezTo>
                  <a:lnTo>
                    <a:pt x="0" y="5504"/>
                  </a:lnTo>
                  <a:lnTo>
                    <a:pt x="0" y="5504"/>
                  </a:lnTo>
                </a:path>
              </a:pathLst>
            </a:cu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a:extLst>
                <a:ext uri="{FF2B5EF4-FFF2-40B4-BE49-F238E27FC236}">
                  <a16:creationId xmlns="" xmlns:a16="http://schemas.microsoft.com/office/drawing/2014/main" id="{D6F6C272-7BD8-4BA4-8016-DF4C4EB6F795}"/>
                </a:ext>
              </a:extLst>
            </p:cNvPr>
            <p:cNvSpPr/>
            <p:nvPr/>
          </p:nvSpPr>
          <p:spPr>
            <a:xfrm rot="15919166">
              <a:off x="4389194" y="1412050"/>
              <a:ext cx="192217" cy="2130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B15B99CA-10C1-4E50-AA32-0810361A696E}"/>
              </a:ext>
            </a:extLst>
          </p:cNvPr>
          <p:cNvSpPr txBox="1"/>
          <p:nvPr/>
        </p:nvSpPr>
        <p:spPr>
          <a:xfrm>
            <a:off x="8439514" y="1860230"/>
            <a:ext cx="3283616" cy="923330"/>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3)Vì </a:t>
            </a:r>
            <a:r>
              <a:rPr lang="en-US">
                <a:latin typeface="MV Boli" panose="02000500030200090000" pitchFamily="2" charset="0"/>
                <a:cs typeface="MV Boli" panose="02000500030200090000" pitchFamily="2" charset="0"/>
              </a:rPr>
              <a:t>sao </a:t>
            </a:r>
            <a:r>
              <a:rPr lang="en-US" smtClean="0">
                <a:latin typeface="MV Boli" panose="02000500030200090000" pitchFamily="2" charset="0"/>
                <a:cs typeface="MV Boli" panose="02000500030200090000" pitchFamily="2" charset="0"/>
              </a:rPr>
              <a:t>virus </a:t>
            </a:r>
            <a:r>
              <a:rPr lang="en-US">
                <a:latin typeface="MV Boli" panose="02000500030200090000" pitchFamily="2" charset="0"/>
                <a:cs typeface="MV Boli" panose="02000500030200090000" pitchFamily="2" charset="0"/>
              </a:rPr>
              <a:t>là mối nguy hại cho an toàn thông tin máy </a:t>
            </a:r>
            <a:r>
              <a:rPr lang="en-US" smtClean="0">
                <a:latin typeface="MV Boli" panose="02000500030200090000" pitchFamily="2" charset="0"/>
                <a:cs typeface="MV Boli" panose="02000500030200090000" pitchFamily="2" charset="0"/>
              </a:rPr>
              <a:t>tính?</a:t>
            </a:r>
            <a:endParaRPr lang="en-US">
              <a:latin typeface="MV Boli" panose="02000500030200090000" pitchFamily="2" charset="0"/>
              <a:cs typeface="MV Boli" panose="02000500030200090000" pitchFamily="2" charset="0"/>
            </a:endParaRPr>
          </a:p>
        </p:txBody>
      </p:sp>
      <p:sp>
        <p:nvSpPr>
          <p:cNvPr id="95" name="TextBox 94">
            <a:extLst>
              <a:ext uri="{FF2B5EF4-FFF2-40B4-BE49-F238E27FC236}">
                <a16:creationId xmlns="" xmlns:a16="http://schemas.microsoft.com/office/drawing/2014/main" id="{4AFD76C0-997D-498D-AE90-D2A25D382F3C}"/>
              </a:ext>
            </a:extLst>
          </p:cNvPr>
          <p:cNvSpPr txBox="1"/>
          <p:nvPr/>
        </p:nvSpPr>
        <p:spPr>
          <a:xfrm>
            <a:off x="8389461" y="4482991"/>
            <a:ext cx="3283616" cy="646331"/>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4)Cần </a:t>
            </a:r>
            <a:r>
              <a:rPr lang="en-US">
                <a:latin typeface="MV Boli" panose="02000500030200090000" pitchFamily="2" charset="0"/>
                <a:cs typeface="MV Boli" panose="02000500030200090000" pitchFamily="2" charset="0"/>
              </a:rPr>
              <a:t>làm </a:t>
            </a:r>
            <a:r>
              <a:rPr lang="en-US" smtClean="0">
                <a:latin typeface="MV Boli" panose="02000500030200090000" pitchFamily="2" charset="0"/>
                <a:cs typeface="MV Boli" panose="02000500030200090000" pitchFamily="2" charset="0"/>
              </a:rPr>
              <a:t>gì </a:t>
            </a:r>
            <a:r>
              <a:rPr lang="vi-VN" smtClean="0">
                <a:latin typeface="MV Boli" panose="02000500030200090000" pitchFamily="2" charset="0"/>
                <a:cs typeface="MV Boli" panose="02000500030200090000" pitchFamily="2" charset="0"/>
              </a:rPr>
              <a:t>để</a:t>
            </a:r>
            <a:r>
              <a:rPr lang="en-US">
                <a:latin typeface="MV Boli" panose="02000500030200090000" pitchFamily="2" charset="0"/>
                <a:cs typeface="MV Boli" panose="02000500030200090000" pitchFamily="2" charset="0"/>
              </a:rPr>
              <a:t> phòng tránh </a:t>
            </a:r>
            <a:r>
              <a:rPr lang="en-US" smtClean="0">
                <a:latin typeface="MV Boli" panose="02000500030200090000" pitchFamily="2" charset="0"/>
                <a:cs typeface="MV Boli" panose="02000500030200090000" pitchFamily="2" charset="0"/>
              </a:rPr>
              <a:t>virus </a:t>
            </a:r>
            <a:r>
              <a:rPr lang="en-US">
                <a:latin typeface="MV Boli" panose="02000500030200090000" pitchFamily="2" charset="0"/>
                <a:cs typeface="MV Boli" panose="02000500030200090000" pitchFamily="2" charset="0"/>
              </a:rPr>
              <a:t>máy </a:t>
            </a:r>
            <a:r>
              <a:rPr lang="en-US" smtClean="0">
                <a:latin typeface="MV Boli" panose="02000500030200090000" pitchFamily="2" charset="0"/>
                <a:cs typeface="MV Boli" panose="02000500030200090000" pitchFamily="2" charset="0"/>
              </a:rPr>
              <a:t>tính?. </a:t>
            </a:r>
            <a:endParaRPr lang="en-US">
              <a:latin typeface="MV Boli" panose="02000500030200090000" pitchFamily="2" charset="0"/>
              <a:cs typeface="MV Boli" panose="02000500030200090000" pitchFamily="2" charset="0"/>
            </a:endParaRPr>
          </a:p>
        </p:txBody>
      </p:sp>
      <p:sp>
        <p:nvSpPr>
          <p:cNvPr id="96" name="TextBox 95">
            <a:extLst>
              <a:ext uri="{FF2B5EF4-FFF2-40B4-BE49-F238E27FC236}">
                <a16:creationId xmlns="" xmlns:a16="http://schemas.microsoft.com/office/drawing/2014/main" id="{2B69BB89-E382-4532-AF71-34E92F1D82F1}"/>
              </a:ext>
            </a:extLst>
          </p:cNvPr>
          <p:cNvSpPr txBox="1"/>
          <p:nvPr/>
        </p:nvSpPr>
        <p:spPr>
          <a:xfrm>
            <a:off x="371939" y="2051480"/>
            <a:ext cx="3283616" cy="646331"/>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1)Tại </a:t>
            </a:r>
            <a:r>
              <a:rPr lang="en-US">
                <a:latin typeface="MV Boli" panose="02000500030200090000" pitchFamily="2" charset="0"/>
                <a:cs typeface="MV Boli" panose="02000500030200090000" pitchFamily="2" charset="0"/>
              </a:rPr>
              <a:t>sao cần bảo vệ thông tin trong máy </a:t>
            </a:r>
            <a:r>
              <a:rPr lang="en-US" smtClean="0">
                <a:latin typeface="MV Boli" panose="02000500030200090000" pitchFamily="2" charset="0"/>
                <a:cs typeface="MV Boli" panose="02000500030200090000" pitchFamily="2" charset="0"/>
              </a:rPr>
              <a:t>tính?</a:t>
            </a:r>
            <a:endParaRPr lang="en-US">
              <a:latin typeface="MV Boli" panose="02000500030200090000" pitchFamily="2" charset="0"/>
              <a:cs typeface="MV Boli" panose="02000500030200090000" pitchFamily="2" charset="0"/>
            </a:endParaRPr>
          </a:p>
        </p:txBody>
      </p:sp>
      <p:sp>
        <p:nvSpPr>
          <p:cNvPr id="98" name="TextBox 97">
            <a:extLst>
              <a:ext uri="{FF2B5EF4-FFF2-40B4-BE49-F238E27FC236}">
                <a16:creationId xmlns="" xmlns:a16="http://schemas.microsoft.com/office/drawing/2014/main" id="{0817B5F6-A985-4F08-BFC3-8AD83AE27DA2}"/>
              </a:ext>
            </a:extLst>
          </p:cNvPr>
          <p:cNvSpPr txBox="1"/>
          <p:nvPr/>
        </p:nvSpPr>
        <p:spPr>
          <a:xfrm>
            <a:off x="332861" y="4624608"/>
            <a:ext cx="3283616" cy="369332"/>
          </a:xfrm>
          <a:prstGeom prst="rect">
            <a:avLst/>
          </a:prstGeom>
          <a:noFill/>
        </p:spPr>
        <p:txBody>
          <a:bodyPr wrap="square" rtlCol="0">
            <a:spAutoFit/>
          </a:bodyPr>
          <a:lstStyle/>
          <a:p>
            <a:pPr algn="ctr"/>
            <a:r>
              <a:rPr lang="en-US" smtClean="0">
                <a:latin typeface="MV Boli" panose="02000500030200090000" pitchFamily="2" charset="0"/>
                <a:cs typeface="MV Boli" panose="02000500030200090000" pitchFamily="2" charset="0"/>
              </a:rPr>
              <a:t>2)Virus </a:t>
            </a:r>
            <a:r>
              <a:rPr lang="en-US">
                <a:latin typeface="MV Boli" panose="02000500030200090000" pitchFamily="2" charset="0"/>
                <a:cs typeface="MV Boli" panose="02000500030200090000" pitchFamily="2" charset="0"/>
              </a:rPr>
              <a:t>máy tính là </a:t>
            </a:r>
            <a:r>
              <a:rPr lang="en-US" smtClean="0">
                <a:latin typeface="MV Boli" panose="02000500030200090000" pitchFamily="2" charset="0"/>
                <a:cs typeface="MV Boli" panose="02000500030200090000" pitchFamily="2" charset="0"/>
              </a:rPr>
              <a:t>gì?</a:t>
            </a:r>
            <a:endParaRPr lang="en-US">
              <a:latin typeface="MV Boli" panose="02000500030200090000" pitchFamily="2" charset="0"/>
              <a:cs typeface="MV Boli" panose="02000500030200090000" pitchFamily="2" charset="0"/>
            </a:endParaRPr>
          </a:p>
        </p:txBody>
      </p:sp>
      <p:sp>
        <p:nvSpPr>
          <p:cNvPr id="12" name="Oval 11"/>
          <p:cNvSpPr/>
          <p:nvPr/>
        </p:nvSpPr>
        <p:spPr>
          <a:xfrm>
            <a:off x="3961048" y="-6145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83557" y="-708193"/>
            <a:ext cx="460662" cy="9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39934" y="1342180"/>
            <a:ext cx="4674171" cy="4242869"/>
          </a:xfrm>
          <a:prstGeom prst="rect">
            <a:avLst/>
          </a:prstGeom>
        </p:spPr>
      </p:pic>
    </p:spTree>
    <p:extLst>
      <p:ext uri="{BB962C8B-B14F-4D97-AF65-F5344CB8AC3E}">
        <p14:creationId xmlns:p14="http://schemas.microsoft.com/office/powerpoint/2010/main" val="1657269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2" fill="hold" nodeType="withEffect">
                                  <p:stCondLst>
                                    <p:cond delay="100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ppt_x</p:attrName>
                                        </p:attrNameLst>
                                      </p:cBhvr>
                                      <p:tavLst>
                                        <p:tav tm="0">
                                          <p:val>
                                            <p:strVal val="#ppt_x+#ppt_w/2"/>
                                          </p:val>
                                        </p:tav>
                                        <p:tav tm="100000">
                                          <p:val>
                                            <p:strVal val="#ppt_x"/>
                                          </p:val>
                                        </p:tav>
                                      </p:tavLst>
                                    </p:anim>
                                    <p:anim calcmode="lin" valueType="num">
                                      <p:cBhvr>
                                        <p:cTn id="12" dur="500" fill="hold"/>
                                        <p:tgtEl>
                                          <p:spTgt spid="91"/>
                                        </p:tgtEl>
                                        <p:attrNameLst>
                                          <p:attrName>ppt_y</p:attrName>
                                        </p:attrNameLst>
                                      </p:cBhvr>
                                      <p:tavLst>
                                        <p:tav tm="0">
                                          <p:val>
                                            <p:strVal val="#ppt_y"/>
                                          </p:val>
                                        </p:tav>
                                        <p:tav tm="100000">
                                          <p:val>
                                            <p:strVal val="#ppt_y"/>
                                          </p:val>
                                        </p:tav>
                                      </p:tavLst>
                                    </p:anim>
                                    <p:anim calcmode="lin" valueType="num">
                                      <p:cBhvr>
                                        <p:cTn id="13" dur="500" fill="hold"/>
                                        <p:tgtEl>
                                          <p:spTgt spid="91"/>
                                        </p:tgtEl>
                                        <p:attrNameLst>
                                          <p:attrName>ppt_w</p:attrName>
                                        </p:attrNameLst>
                                      </p:cBhvr>
                                      <p:tavLst>
                                        <p:tav tm="0">
                                          <p:val>
                                            <p:fltVal val="0"/>
                                          </p:val>
                                        </p:tav>
                                        <p:tav tm="100000">
                                          <p:val>
                                            <p:strVal val="#ppt_w"/>
                                          </p:val>
                                        </p:tav>
                                      </p:tavLst>
                                    </p:anim>
                                    <p:anim calcmode="lin" valueType="num">
                                      <p:cBhvr>
                                        <p:cTn id="14" dur="500" fill="hold"/>
                                        <p:tgtEl>
                                          <p:spTgt spid="91"/>
                                        </p:tgtEl>
                                        <p:attrNameLst>
                                          <p:attrName>ppt_h</p:attrName>
                                        </p:attrNameLst>
                                      </p:cBhvr>
                                      <p:tavLst>
                                        <p:tav tm="0">
                                          <p:val>
                                            <p:strVal val="#ppt_h"/>
                                          </p:val>
                                        </p:tav>
                                        <p:tav tm="100000">
                                          <p:val>
                                            <p:strVal val="#ppt_h"/>
                                          </p:val>
                                        </p:tav>
                                      </p:tavLst>
                                    </p:anim>
                                  </p:childTnLst>
                                </p:cTn>
                              </p:par>
                              <p:par>
                                <p:cTn id="15" presetID="17" presetClass="entr" presetSubtype="8" fill="hold" nodeType="withEffect">
                                  <p:stCondLst>
                                    <p:cond delay="1000"/>
                                  </p:stCondLst>
                                  <p:childTnLst>
                                    <p:set>
                                      <p:cBhvr>
                                        <p:cTn id="16" dur="1" fill="hold">
                                          <p:stCondLst>
                                            <p:cond delay="0"/>
                                          </p:stCondLst>
                                        </p:cTn>
                                        <p:tgtEl>
                                          <p:spTgt spid="87"/>
                                        </p:tgtEl>
                                        <p:attrNameLst>
                                          <p:attrName>style.visibility</p:attrName>
                                        </p:attrNameLst>
                                      </p:cBhvr>
                                      <p:to>
                                        <p:strVal val="visible"/>
                                      </p:to>
                                    </p:set>
                                    <p:anim calcmode="lin" valueType="num">
                                      <p:cBhvr>
                                        <p:cTn id="17" dur="500" fill="hold"/>
                                        <p:tgtEl>
                                          <p:spTgt spid="87"/>
                                        </p:tgtEl>
                                        <p:attrNameLst>
                                          <p:attrName>ppt_x</p:attrName>
                                        </p:attrNameLst>
                                      </p:cBhvr>
                                      <p:tavLst>
                                        <p:tav tm="0">
                                          <p:val>
                                            <p:strVal val="#ppt_x-#ppt_w/2"/>
                                          </p:val>
                                        </p:tav>
                                        <p:tav tm="100000">
                                          <p:val>
                                            <p:strVal val="#ppt_x"/>
                                          </p:val>
                                        </p:tav>
                                      </p:tavLst>
                                    </p:anim>
                                    <p:anim calcmode="lin" valueType="num">
                                      <p:cBhvr>
                                        <p:cTn id="18" dur="500" fill="hold"/>
                                        <p:tgtEl>
                                          <p:spTgt spid="87"/>
                                        </p:tgtEl>
                                        <p:attrNameLst>
                                          <p:attrName>ppt_y</p:attrName>
                                        </p:attrNameLst>
                                      </p:cBhvr>
                                      <p:tavLst>
                                        <p:tav tm="0">
                                          <p:val>
                                            <p:strVal val="#ppt_y"/>
                                          </p:val>
                                        </p:tav>
                                        <p:tav tm="100000">
                                          <p:val>
                                            <p:strVal val="#ppt_y"/>
                                          </p:val>
                                        </p:tav>
                                      </p:tavLst>
                                    </p:anim>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strVal val="#ppt_h"/>
                                          </p:val>
                                        </p:tav>
                                        <p:tav tm="100000">
                                          <p:val>
                                            <p:strVal val="#ppt_h"/>
                                          </p:val>
                                        </p:tav>
                                      </p:tavLst>
                                    </p:anim>
                                  </p:childTnLst>
                                </p:cTn>
                              </p:par>
                              <p:par>
                                <p:cTn id="21" presetID="17" presetClass="entr" presetSubtype="2" fill="hold" nodeType="withEffect">
                                  <p:stCondLst>
                                    <p:cond delay="1000"/>
                                  </p:stCondLst>
                                  <p:childTnLst>
                                    <p:set>
                                      <p:cBhvr>
                                        <p:cTn id="22" dur="1" fill="hold">
                                          <p:stCondLst>
                                            <p:cond delay="0"/>
                                          </p:stCondLst>
                                        </p:cTn>
                                        <p:tgtEl>
                                          <p:spTgt spid="84"/>
                                        </p:tgtEl>
                                        <p:attrNameLst>
                                          <p:attrName>style.visibility</p:attrName>
                                        </p:attrNameLst>
                                      </p:cBhvr>
                                      <p:to>
                                        <p:strVal val="visible"/>
                                      </p:to>
                                    </p:set>
                                    <p:anim calcmode="lin" valueType="num">
                                      <p:cBhvr>
                                        <p:cTn id="23" dur="500" fill="hold"/>
                                        <p:tgtEl>
                                          <p:spTgt spid="84"/>
                                        </p:tgtEl>
                                        <p:attrNameLst>
                                          <p:attrName>ppt_x</p:attrName>
                                        </p:attrNameLst>
                                      </p:cBhvr>
                                      <p:tavLst>
                                        <p:tav tm="0">
                                          <p:val>
                                            <p:strVal val="#ppt_x+#ppt_w/2"/>
                                          </p:val>
                                        </p:tav>
                                        <p:tav tm="100000">
                                          <p:val>
                                            <p:strVal val="#ppt_x"/>
                                          </p:val>
                                        </p:tav>
                                      </p:tavLst>
                                    </p:anim>
                                    <p:anim calcmode="lin" valueType="num">
                                      <p:cBhvr>
                                        <p:cTn id="24" dur="500" fill="hold"/>
                                        <p:tgtEl>
                                          <p:spTgt spid="84"/>
                                        </p:tgtEl>
                                        <p:attrNameLst>
                                          <p:attrName>ppt_y</p:attrName>
                                        </p:attrNameLst>
                                      </p:cBhvr>
                                      <p:tavLst>
                                        <p:tav tm="0">
                                          <p:val>
                                            <p:strVal val="#ppt_y"/>
                                          </p:val>
                                        </p:tav>
                                        <p:tav tm="100000">
                                          <p:val>
                                            <p:strVal val="#ppt_y"/>
                                          </p:val>
                                        </p:tav>
                                      </p:tavLst>
                                    </p:anim>
                                    <p:anim calcmode="lin" valueType="num">
                                      <p:cBhvr>
                                        <p:cTn id="25" dur="500" fill="hold"/>
                                        <p:tgtEl>
                                          <p:spTgt spid="84"/>
                                        </p:tgtEl>
                                        <p:attrNameLst>
                                          <p:attrName>ppt_w</p:attrName>
                                        </p:attrNameLst>
                                      </p:cBhvr>
                                      <p:tavLst>
                                        <p:tav tm="0">
                                          <p:val>
                                            <p:fltVal val="0"/>
                                          </p:val>
                                        </p:tav>
                                        <p:tav tm="100000">
                                          <p:val>
                                            <p:strVal val="#ppt_w"/>
                                          </p:val>
                                        </p:tav>
                                      </p:tavLst>
                                    </p:anim>
                                    <p:anim calcmode="lin" valueType="num">
                                      <p:cBhvr>
                                        <p:cTn id="26" dur="500" fill="hold"/>
                                        <p:tgtEl>
                                          <p:spTgt spid="84"/>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ppt_w/2"/>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childTnLst>
                                </p:cTn>
                              </p:par>
                              <p:par>
                                <p:cTn id="33" presetID="53" presetClass="entr" presetSubtype="16" fill="hold" grpId="0" nodeType="withEffect">
                                  <p:stCondLst>
                                    <p:cond delay="1500"/>
                                  </p:stCondLst>
                                  <p:childTnLst>
                                    <p:set>
                                      <p:cBhvr>
                                        <p:cTn id="34" dur="1" fill="hold">
                                          <p:stCondLst>
                                            <p:cond delay="0"/>
                                          </p:stCondLst>
                                        </p:cTn>
                                        <p:tgtEl>
                                          <p:spTgt spid="96"/>
                                        </p:tgtEl>
                                        <p:attrNameLst>
                                          <p:attrName>style.visibility</p:attrName>
                                        </p:attrNameLst>
                                      </p:cBhvr>
                                      <p:to>
                                        <p:strVal val="visible"/>
                                      </p:to>
                                    </p:set>
                                    <p:anim calcmode="lin" valueType="num">
                                      <p:cBhvr>
                                        <p:cTn id="35" dur="500" fill="hold"/>
                                        <p:tgtEl>
                                          <p:spTgt spid="96"/>
                                        </p:tgtEl>
                                        <p:attrNameLst>
                                          <p:attrName>ppt_w</p:attrName>
                                        </p:attrNameLst>
                                      </p:cBhvr>
                                      <p:tavLst>
                                        <p:tav tm="0">
                                          <p:val>
                                            <p:fltVal val="0"/>
                                          </p:val>
                                        </p:tav>
                                        <p:tav tm="100000">
                                          <p:val>
                                            <p:strVal val="#ppt_w"/>
                                          </p:val>
                                        </p:tav>
                                      </p:tavLst>
                                    </p:anim>
                                    <p:anim calcmode="lin" valueType="num">
                                      <p:cBhvr>
                                        <p:cTn id="36" dur="500" fill="hold"/>
                                        <p:tgtEl>
                                          <p:spTgt spid="96"/>
                                        </p:tgtEl>
                                        <p:attrNameLst>
                                          <p:attrName>ppt_h</p:attrName>
                                        </p:attrNameLst>
                                      </p:cBhvr>
                                      <p:tavLst>
                                        <p:tav tm="0">
                                          <p:val>
                                            <p:fltVal val="0"/>
                                          </p:val>
                                        </p:tav>
                                        <p:tav tm="100000">
                                          <p:val>
                                            <p:strVal val="#ppt_h"/>
                                          </p:val>
                                        </p:tav>
                                      </p:tavLst>
                                    </p:anim>
                                    <p:animEffect transition="in" filter="fade">
                                      <p:cBhvr>
                                        <p:cTn id="37" dur="500"/>
                                        <p:tgtEl>
                                          <p:spTgt spid="96"/>
                                        </p:tgtEl>
                                      </p:cBhvr>
                                    </p:animEffect>
                                  </p:childTnLst>
                                </p:cTn>
                              </p:par>
                              <p:par>
                                <p:cTn id="38" presetID="53" presetClass="entr" presetSubtype="16" fill="hold" grpId="0" nodeType="withEffect">
                                  <p:stCondLst>
                                    <p:cond delay="150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95"/>
                                        </p:tgtEl>
                                        <p:attrNameLst>
                                          <p:attrName>style.visibility</p:attrName>
                                        </p:attrNameLst>
                                      </p:cBhvr>
                                      <p:to>
                                        <p:strVal val="visible"/>
                                      </p:to>
                                    </p:set>
                                    <p:anim calcmode="lin" valueType="num">
                                      <p:cBhvr>
                                        <p:cTn id="50" dur="500" fill="hold"/>
                                        <p:tgtEl>
                                          <p:spTgt spid="95"/>
                                        </p:tgtEl>
                                        <p:attrNameLst>
                                          <p:attrName>ppt_w</p:attrName>
                                        </p:attrNameLst>
                                      </p:cBhvr>
                                      <p:tavLst>
                                        <p:tav tm="0">
                                          <p:val>
                                            <p:fltVal val="0"/>
                                          </p:val>
                                        </p:tav>
                                        <p:tav tm="100000">
                                          <p:val>
                                            <p:strVal val="#ppt_w"/>
                                          </p:val>
                                        </p:tav>
                                      </p:tavLst>
                                    </p:anim>
                                    <p:anim calcmode="lin" valueType="num">
                                      <p:cBhvr>
                                        <p:cTn id="51" dur="500" fill="hold"/>
                                        <p:tgtEl>
                                          <p:spTgt spid="95"/>
                                        </p:tgtEl>
                                        <p:attrNameLst>
                                          <p:attrName>ppt_h</p:attrName>
                                        </p:attrNameLst>
                                      </p:cBhvr>
                                      <p:tavLst>
                                        <p:tav tm="0">
                                          <p:val>
                                            <p:fltVal val="0"/>
                                          </p:val>
                                        </p:tav>
                                        <p:tav tm="100000">
                                          <p:val>
                                            <p:strVal val="#ppt_h"/>
                                          </p:val>
                                        </p:tav>
                                      </p:tavLst>
                                    </p:anim>
                                    <p:animEffect transition="in" filter="fade">
                                      <p:cBhvr>
                                        <p:cTn id="5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5" grpId="0"/>
      <p:bldP spid="96" grpId="0"/>
      <p:bldP spid="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 xmlns:a16="http://schemas.microsoft.com/office/drawing/2014/main" id="{84AC83F4-6BA1-4A23-A651-5145533BB4E8}"/>
              </a:ext>
            </a:extLst>
          </p:cNvPr>
          <p:cNvSpPr>
            <a:spLocks noChangeAspect="1" noChangeArrowheads="1"/>
          </p:cNvSpPr>
          <p:nvPr/>
        </p:nvSpPr>
        <p:spPr bwMode="auto">
          <a:xfrm>
            <a:off x="5943600" y="29596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75">
            <a:extLst>
              <a:ext uri="{FF2B5EF4-FFF2-40B4-BE49-F238E27FC236}">
                <a16:creationId xmlns="" xmlns:a16="http://schemas.microsoft.com/office/drawing/2014/main" id="{D5317CB6-E9B6-4194-979F-D7A5CCD6986D}"/>
              </a:ext>
            </a:extLst>
          </p:cNvPr>
          <p:cNvGrpSpPr/>
          <p:nvPr/>
        </p:nvGrpSpPr>
        <p:grpSpPr>
          <a:xfrm>
            <a:off x="564524" y="518473"/>
            <a:ext cx="11062952" cy="5821053"/>
            <a:chOff x="564524" y="518473"/>
            <a:chExt cx="11062952" cy="5821053"/>
          </a:xfrm>
        </p:grpSpPr>
        <p:sp>
          <p:nvSpPr>
            <p:cNvPr id="15" name="Rectangle: Rounded Corners 14">
              <a:extLst>
                <a:ext uri="{FF2B5EF4-FFF2-40B4-BE49-F238E27FC236}">
                  <a16:creationId xmlns="" xmlns:a16="http://schemas.microsoft.com/office/drawing/2014/main" id="{F88FE7B5-B92F-4239-9BA7-AA2235457E36}"/>
                </a:ext>
              </a:extLst>
            </p:cNvPr>
            <p:cNvSpPr/>
            <p:nvPr/>
          </p:nvSpPr>
          <p:spPr>
            <a:xfrm>
              <a:off x="564524" y="518473"/>
              <a:ext cx="11062952" cy="5821053"/>
            </a:xfrm>
            <a:prstGeom prst="roundRect">
              <a:avLst>
                <a:gd name="adj" fmla="val 589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a:t>
              </a:r>
              <a:endParaRPr lang="en-US"/>
            </a:p>
          </p:txBody>
        </p:sp>
        <p:grpSp>
          <p:nvGrpSpPr>
            <p:cNvPr id="14" name="Group 13">
              <a:extLst>
                <a:ext uri="{FF2B5EF4-FFF2-40B4-BE49-F238E27FC236}">
                  <a16:creationId xmlns="" xmlns:a16="http://schemas.microsoft.com/office/drawing/2014/main" id="{2D082211-9ED3-44E7-975C-CE4911EDCE55}"/>
                </a:ext>
              </a:extLst>
            </p:cNvPr>
            <p:cNvGrpSpPr/>
            <p:nvPr/>
          </p:nvGrpSpPr>
          <p:grpSpPr>
            <a:xfrm>
              <a:off x="564524" y="518473"/>
              <a:ext cx="11062952" cy="5821053"/>
              <a:chOff x="564524" y="518473"/>
              <a:chExt cx="11062952" cy="5856896"/>
            </a:xfrm>
          </p:grpSpPr>
          <p:cxnSp>
            <p:nvCxnSpPr>
              <p:cNvPr id="3" name="Straight Connector 2">
                <a:extLst>
                  <a:ext uri="{FF2B5EF4-FFF2-40B4-BE49-F238E27FC236}">
                    <a16:creationId xmlns="" xmlns:a16="http://schemas.microsoft.com/office/drawing/2014/main" id="{1195B23C-A7F0-45CF-A037-3516EC5B5095}"/>
                  </a:ext>
                </a:extLst>
              </p:cNvPr>
              <p:cNvCxnSpPr>
                <a:cxnSpLocks/>
              </p:cNvCxnSpPr>
              <p:nvPr/>
            </p:nvCxnSpPr>
            <p:spPr>
              <a:xfrm>
                <a:off x="564524" y="80356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46D91E2-B093-45CE-9606-FAE22B4DBD51}"/>
                  </a:ext>
                </a:extLst>
              </p:cNvPr>
              <p:cNvCxnSpPr>
                <a:cxnSpLocks/>
              </p:cNvCxnSpPr>
              <p:nvPr/>
            </p:nvCxnSpPr>
            <p:spPr>
              <a:xfrm>
                <a:off x="564524" y="112221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91455C7-4337-47B5-A717-E43C4E2CA2A1}"/>
                  </a:ext>
                </a:extLst>
              </p:cNvPr>
              <p:cNvCxnSpPr>
                <a:cxnSpLocks/>
              </p:cNvCxnSpPr>
              <p:nvPr/>
            </p:nvCxnSpPr>
            <p:spPr>
              <a:xfrm>
                <a:off x="564524" y="144087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8C5BECA-DD6C-406B-9A6B-12E87FB44B5D}"/>
                  </a:ext>
                </a:extLst>
              </p:cNvPr>
              <p:cNvCxnSpPr>
                <a:cxnSpLocks/>
              </p:cNvCxnSpPr>
              <p:nvPr/>
            </p:nvCxnSpPr>
            <p:spPr>
              <a:xfrm>
                <a:off x="564524" y="175952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75D947E-BB75-47D6-88F2-075154BF6B34}"/>
                  </a:ext>
                </a:extLst>
              </p:cNvPr>
              <p:cNvCxnSpPr>
                <a:cxnSpLocks/>
              </p:cNvCxnSpPr>
              <p:nvPr/>
            </p:nvCxnSpPr>
            <p:spPr>
              <a:xfrm>
                <a:off x="564524" y="207818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5E5B8A9-DDC1-47A1-9704-5CE8A5AEC64E}"/>
                  </a:ext>
                </a:extLst>
              </p:cNvPr>
              <p:cNvCxnSpPr>
                <a:cxnSpLocks/>
              </p:cNvCxnSpPr>
              <p:nvPr/>
            </p:nvCxnSpPr>
            <p:spPr>
              <a:xfrm>
                <a:off x="564524" y="239683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4E71958-591D-4ECC-8A73-F57D69C6585B}"/>
                  </a:ext>
                </a:extLst>
              </p:cNvPr>
              <p:cNvCxnSpPr>
                <a:cxnSpLocks/>
              </p:cNvCxnSpPr>
              <p:nvPr/>
            </p:nvCxnSpPr>
            <p:spPr>
              <a:xfrm>
                <a:off x="564524" y="303414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B09BB84-7119-44D3-A2C3-12C2C7BC3F04}"/>
                  </a:ext>
                </a:extLst>
              </p:cNvPr>
              <p:cNvCxnSpPr>
                <a:cxnSpLocks/>
              </p:cNvCxnSpPr>
              <p:nvPr/>
            </p:nvCxnSpPr>
            <p:spPr>
              <a:xfrm>
                <a:off x="564524" y="335280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9764316-B75D-4E3F-8F22-B686DB7FA5DB}"/>
                  </a:ext>
                </a:extLst>
              </p:cNvPr>
              <p:cNvCxnSpPr>
                <a:cxnSpLocks/>
              </p:cNvCxnSpPr>
              <p:nvPr/>
            </p:nvCxnSpPr>
            <p:spPr>
              <a:xfrm>
                <a:off x="564524" y="367145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863780E-BD52-497A-9761-388D4A4A033A}"/>
                  </a:ext>
                </a:extLst>
              </p:cNvPr>
              <p:cNvCxnSpPr>
                <a:cxnSpLocks/>
              </p:cNvCxnSpPr>
              <p:nvPr/>
            </p:nvCxnSpPr>
            <p:spPr>
              <a:xfrm>
                <a:off x="564524" y="399011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D75C0E41-DA37-4F28-801D-3B7A3CFB7128}"/>
                  </a:ext>
                </a:extLst>
              </p:cNvPr>
              <p:cNvCxnSpPr>
                <a:cxnSpLocks/>
              </p:cNvCxnSpPr>
              <p:nvPr/>
            </p:nvCxnSpPr>
            <p:spPr>
              <a:xfrm>
                <a:off x="564524" y="430876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208E597-977D-45E2-9E48-ED271B8BCD87}"/>
                  </a:ext>
                </a:extLst>
              </p:cNvPr>
              <p:cNvCxnSpPr>
                <a:cxnSpLocks/>
              </p:cNvCxnSpPr>
              <p:nvPr/>
            </p:nvCxnSpPr>
            <p:spPr>
              <a:xfrm>
                <a:off x="564524" y="462742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E353CB51-7B09-4D46-B0CC-F9C1AF18F340}"/>
                  </a:ext>
                </a:extLst>
              </p:cNvPr>
              <p:cNvCxnSpPr>
                <a:cxnSpLocks/>
              </p:cNvCxnSpPr>
              <p:nvPr/>
            </p:nvCxnSpPr>
            <p:spPr>
              <a:xfrm>
                <a:off x="564524" y="494607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9F9C925-572B-4FA0-92A6-F8069C99FCEB}"/>
                  </a:ext>
                </a:extLst>
              </p:cNvPr>
              <p:cNvCxnSpPr>
                <a:cxnSpLocks/>
              </p:cNvCxnSpPr>
              <p:nvPr/>
            </p:nvCxnSpPr>
            <p:spPr>
              <a:xfrm>
                <a:off x="564524" y="526473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378F27B-024C-43A0-A3D7-CECB66BE3543}"/>
                  </a:ext>
                </a:extLst>
              </p:cNvPr>
              <p:cNvCxnSpPr>
                <a:cxnSpLocks/>
              </p:cNvCxnSpPr>
              <p:nvPr/>
            </p:nvCxnSpPr>
            <p:spPr>
              <a:xfrm>
                <a:off x="564524" y="558338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D652B23-5A3A-42D8-A27A-E9D99C5CD874}"/>
                  </a:ext>
                </a:extLst>
              </p:cNvPr>
              <p:cNvCxnSpPr>
                <a:cxnSpLocks/>
              </p:cNvCxnSpPr>
              <p:nvPr/>
            </p:nvCxnSpPr>
            <p:spPr>
              <a:xfrm>
                <a:off x="564524" y="5902044"/>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E5F50AC7-8DC8-4FD7-8D80-27D6EBDC05E6}"/>
                  </a:ext>
                </a:extLst>
              </p:cNvPr>
              <p:cNvCxnSpPr>
                <a:cxnSpLocks/>
              </p:cNvCxnSpPr>
              <p:nvPr/>
            </p:nvCxnSpPr>
            <p:spPr>
              <a:xfrm>
                <a:off x="564524" y="6220699"/>
                <a:ext cx="110629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2F434BB-F389-4E7A-88BA-B1CF604FCBCB}"/>
                  </a:ext>
                </a:extLst>
              </p:cNvPr>
              <p:cNvCxnSpPr>
                <a:cxnSpLocks/>
              </p:cNvCxnSpPr>
              <p:nvPr/>
            </p:nvCxnSpPr>
            <p:spPr>
              <a:xfrm>
                <a:off x="756061" y="532898"/>
                <a:ext cx="0" cy="58280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6195ACD-ED27-4788-8417-1C4CABAD334D}"/>
                  </a:ext>
                </a:extLst>
              </p:cNvPr>
              <p:cNvCxnSpPr>
                <a:cxnSpLocks/>
              </p:cNvCxnSpPr>
              <p:nvPr/>
            </p:nvCxnSpPr>
            <p:spPr>
              <a:xfrm>
                <a:off x="107822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BD8D909-62A1-4440-974D-C84F0706EF7A}"/>
                  </a:ext>
                </a:extLst>
              </p:cNvPr>
              <p:cNvCxnSpPr>
                <a:cxnSpLocks/>
              </p:cNvCxnSpPr>
              <p:nvPr/>
            </p:nvCxnSpPr>
            <p:spPr>
              <a:xfrm>
                <a:off x="140039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0B00634-E585-49AF-9ED9-369B7F94B000}"/>
                  </a:ext>
                </a:extLst>
              </p:cNvPr>
              <p:cNvCxnSpPr>
                <a:cxnSpLocks/>
              </p:cNvCxnSpPr>
              <p:nvPr/>
            </p:nvCxnSpPr>
            <p:spPr>
              <a:xfrm>
                <a:off x="172255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4AF5EB7-3C06-4C38-A584-C439187670F0}"/>
                  </a:ext>
                </a:extLst>
              </p:cNvPr>
              <p:cNvCxnSpPr>
                <a:cxnSpLocks/>
              </p:cNvCxnSpPr>
              <p:nvPr/>
            </p:nvCxnSpPr>
            <p:spPr>
              <a:xfrm>
                <a:off x="204472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0D06D90-0429-45A5-8C58-2F96135729C1}"/>
                  </a:ext>
                </a:extLst>
              </p:cNvPr>
              <p:cNvCxnSpPr>
                <a:cxnSpLocks/>
              </p:cNvCxnSpPr>
              <p:nvPr/>
            </p:nvCxnSpPr>
            <p:spPr>
              <a:xfrm>
                <a:off x="236689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CA3C2121-F06C-4AB7-873B-4C46E7928A1E}"/>
                  </a:ext>
                </a:extLst>
              </p:cNvPr>
              <p:cNvCxnSpPr>
                <a:cxnSpLocks/>
              </p:cNvCxnSpPr>
              <p:nvPr/>
            </p:nvCxnSpPr>
            <p:spPr>
              <a:xfrm>
                <a:off x="268905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BABA8E7-01EB-4634-A34C-10EBEE76A2F4}"/>
                  </a:ext>
                </a:extLst>
              </p:cNvPr>
              <p:cNvCxnSpPr>
                <a:cxnSpLocks/>
              </p:cNvCxnSpPr>
              <p:nvPr/>
            </p:nvCxnSpPr>
            <p:spPr>
              <a:xfrm>
                <a:off x="301122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9DC4F75-A34A-45D2-BD4D-1CFAC7C4423A}"/>
                  </a:ext>
                </a:extLst>
              </p:cNvPr>
              <p:cNvCxnSpPr>
                <a:cxnSpLocks/>
              </p:cNvCxnSpPr>
              <p:nvPr/>
            </p:nvCxnSpPr>
            <p:spPr>
              <a:xfrm>
                <a:off x="333338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C24955BA-109E-4067-9B88-2BA4E50E107F}"/>
                  </a:ext>
                </a:extLst>
              </p:cNvPr>
              <p:cNvCxnSpPr>
                <a:cxnSpLocks/>
              </p:cNvCxnSpPr>
              <p:nvPr/>
            </p:nvCxnSpPr>
            <p:spPr>
              <a:xfrm>
                <a:off x="365555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FCF61F5-AC10-4199-9B07-F5D7F2238F2E}"/>
                  </a:ext>
                </a:extLst>
              </p:cNvPr>
              <p:cNvCxnSpPr>
                <a:cxnSpLocks/>
              </p:cNvCxnSpPr>
              <p:nvPr/>
            </p:nvCxnSpPr>
            <p:spPr>
              <a:xfrm>
                <a:off x="397772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91FC729-7D72-4BF5-9673-EF3FF4705D19}"/>
                  </a:ext>
                </a:extLst>
              </p:cNvPr>
              <p:cNvCxnSpPr>
                <a:cxnSpLocks/>
              </p:cNvCxnSpPr>
              <p:nvPr/>
            </p:nvCxnSpPr>
            <p:spPr>
              <a:xfrm>
                <a:off x="429988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77F8463-62F0-4053-A6F8-D7D69DF4C2C8}"/>
                  </a:ext>
                </a:extLst>
              </p:cNvPr>
              <p:cNvCxnSpPr>
                <a:cxnSpLocks/>
              </p:cNvCxnSpPr>
              <p:nvPr/>
            </p:nvCxnSpPr>
            <p:spPr>
              <a:xfrm>
                <a:off x="462205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E5868C3-FE98-4B87-9CC6-6CCC146662D0}"/>
                  </a:ext>
                </a:extLst>
              </p:cNvPr>
              <p:cNvCxnSpPr>
                <a:cxnSpLocks/>
              </p:cNvCxnSpPr>
              <p:nvPr/>
            </p:nvCxnSpPr>
            <p:spPr>
              <a:xfrm>
                <a:off x="494421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599B155B-D552-454E-AA89-8EA622D09B30}"/>
                  </a:ext>
                </a:extLst>
              </p:cNvPr>
              <p:cNvCxnSpPr>
                <a:cxnSpLocks/>
              </p:cNvCxnSpPr>
              <p:nvPr/>
            </p:nvCxnSpPr>
            <p:spPr>
              <a:xfrm>
                <a:off x="526638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B387454-85BA-460E-885E-A7761E0B25E0}"/>
                  </a:ext>
                </a:extLst>
              </p:cNvPr>
              <p:cNvCxnSpPr>
                <a:cxnSpLocks/>
              </p:cNvCxnSpPr>
              <p:nvPr/>
            </p:nvCxnSpPr>
            <p:spPr>
              <a:xfrm>
                <a:off x="558855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D0DB14F4-F163-4E8A-8B6A-B34C73B81B7D}"/>
                  </a:ext>
                </a:extLst>
              </p:cNvPr>
              <p:cNvCxnSpPr>
                <a:cxnSpLocks/>
              </p:cNvCxnSpPr>
              <p:nvPr/>
            </p:nvCxnSpPr>
            <p:spPr>
              <a:xfrm>
                <a:off x="591071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03E20AE8-CD06-435E-BF8C-54CD066721AB}"/>
                  </a:ext>
                </a:extLst>
              </p:cNvPr>
              <p:cNvCxnSpPr>
                <a:cxnSpLocks/>
              </p:cNvCxnSpPr>
              <p:nvPr/>
            </p:nvCxnSpPr>
            <p:spPr>
              <a:xfrm>
                <a:off x="623288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1B28083-FB06-4506-AF8A-1611E5DF0367}"/>
                  </a:ext>
                </a:extLst>
              </p:cNvPr>
              <p:cNvCxnSpPr>
                <a:cxnSpLocks/>
              </p:cNvCxnSpPr>
              <p:nvPr/>
            </p:nvCxnSpPr>
            <p:spPr>
              <a:xfrm>
                <a:off x="655504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C224AB1-2B43-4A47-88D4-86E37211FAF3}"/>
                  </a:ext>
                </a:extLst>
              </p:cNvPr>
              <p:cNvCxnSpPr>
                <a:cxnSpLocks/>
              </p:cNvCxnSpPr>
              <p:nvPr/>
            </p:nvCxnSpPr>
            <p:spPr>
              <a:xfrm>
                <a:off x="687721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682A631-3565-43F6-84BA-97F91B108442}"/>
                  </a:ext>
                </a:extLst>
              </p:cNvPr>
              <p:cNvCxnSpPr>
                <a:cxnSpLocks/>
              </p:cNvCxnSpPr>
              <p:nvPr/>
            </p:nvCxnSpPr>
            <p:spPr>
              <a:xfrm>
                <a:off x="719938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AB44813E-E25A-4B47-A5BA-0345F3A24C1E}"/>
                  </a:ext>
                </a:extLst>
              </p:cNvPr>
              <p:cNvCxnSpPr>
                <a:cxnSpLocks/>
              </p:cNvCxnSpPr>
              <p:nvPr/>
            </p:nvCxnSpPr>
            <p:spPr>
              <a:xfrm>
                <a:off x="752154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8A1057FC-CFEC-47D3-BB1F-26179C81FD60}"/>
                  </a:ext>
                </a:extLst>
              </p:cNvPr>
              <p:cNvCxnSpPr>
                <a:cxnSpLocks/>
              </p:cNvCxnSpPr>
              <p:nvPr/>
            </p:nvCxnSpPr>
            <p:spPr>
              <a:xfrm>
                <a:off x="784371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D8AB5D98-C83C-4A9D-BFE1-CD27D2B8DDC4}"/>
                  </a:ext>
                </a:extLst>
              </p:cNvPr>
              <p:cNvCxnSpPr>
                <a:cxnSpLocks/>
              </p:cNvCxnSpPr>
              <p:nvPr/>
            </p:nvCxnSpPr>
            <p:spPr>
              <a:xfrm>
                <a:off x="816587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922881EA-D50F-49FE-86BD-C13D9D1083DC}"/>
                  </a:ext>
                </a:extLst>
              </p:cNvPr>
              <p:cNvCxnSpPr>
                <a:cxnSpLocks/>
              </p:cNvCxnSpPr>
              <p:nvPr/>
            </p:nvCxnSpPr>
            <p:spPr>
              <a:xfrm>
                <a:off x="848804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BECED362-33E3-4FD8-B1EA-1291CD5C2CA6}"/>
                  </a:ext>
                </a:extLst>
              </p:cNvPr>
              <p:cNvCxnSpPr>
                <a:cxnSpLocks/>
              </p:cNvCxnSpPr>
              <p:nvPr/>
            </p:nvCxnSpPr>
            <p:spPr>
              <a:xfrm>
                <a:off x="881021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DBFF8876-C502-4401-AD37-0476CD3A1070}"/>
                  </a:ext>
                </a:extLst>
              </p:cNvPr>
              <p:cNvCxnSpPr>
                <a:cxnSpLocks/>
              </p:cNvCxnSpPr>
              <p:nvPr/>
            </p:nvCxnSpPr>
            <p:spPr>
              <a:xfrm>
                <a:off x="913237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1A413D26-1DA4-4CA3-B038-308E93963155}"/>
                  </a:ext>
                </a:extLst>
              </p:cNvPr>
              <p:cNvCxnSpPr>
                <a:cxnSpLocks/>
              </p:cNvCxnSpPr>
              <p:nvPr/>
            </p:nvCxnSpPr>
            <p:spPr>
              <a:xfrm>
                <a:off x="945454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CC476ACE-727A-4495-8F6C-E31E5BE5C510}"/>
                  </a:ext>
                </a:extLst>
              </p:cNvPr>
              <p:cNvCxnSpPr>
                <a:cxnSpLocks/>
              </p:cNvCxnSpPr>
              <p:nvPr/>
            </p:nvCxnSpPr>
            <p:spPr>
              <a:xfrm>
                <a:off x="977670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227BEE25-16C3-4B0F-93A3-78B67E56857A}"/>
                  </a:ext>
                </a:extLst>
              </p:cNvPr>
              <p:cNvCxnSpPr>
                <a:cxnSpLocks/>
              </p:cNvCxnSpPr>
              <p:nvPr/>
            </p:nvCxnSpPr>
            <p:spPr>
              <a:xfrm>
                <a:off x="10098875"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BBD8410-9594-4196-9F14-D3C44EFD05F5}"/>
                  </a:ext>
                </a:extLst>
              </p:cNvPr>
              <p:cNvCxnSpPr>
                <a:cxnSpLocks/>
              </p:cNvCxnSpPr>
              <p:nvPr/>
            </p:nvCxnSpPr>
            <p:spPr>
              <a:xfrm>
                <a:off x="10421041"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A825D11-1D34-4019-80D6-9AD63266B295}"/>
                  </a:ext>
                </a:extLst>
              </p:cNvPr>
              <p:cNvCxnSpPr>
                <a:cxnSpLocks/>
              </p:cNvCxnSpPr>
              <p:nvPr/>
            </p:nvCxnSpPr>
            <p:spPr>
              <a:xfrm>
                <a:off x="10743207"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64B9B21-7CB9-4D71-9F58-DECEF2771AE6}"/>
                  </a:ext>
                </a:extLst>
              </p:cNvPr>
              <p:cNvCxnSpPr>
                <a:cxnSpLocks/>
              </p:cNvCxnSpPr>
              <p:nvPr/>
            </p:nvCxnSpPr>
            <p:spPr>
              <a:xfrm>
                <a:off x="11065373"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B22FFA4E-F66A-4094-8DA2-3613A5B42D2F}"/>
                  </a:ext>
                </a:extLst>
              </p:cNvPr>
              <p:cNvCxnSpPr>
                <a:cxnSpLocks/>
              </p:cNvCxnSpPr>
              <p:nvPr/>
            </p:nvCxnSpPr>
            <p:spPr>
              <a:xfrm>
                <a:off x="11387539" y="518473"/>
                <a:ext cx="0" cy="585689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6" name="Rectangle 85">
            <a:extLst>
              <a:ext uri="{FF2B5EF4-FFF2-40B4-BE49-F238E27FC236}">
                <a16:creationId xmlns="" xmlns:a16="http://schemas.microsoft.com/office/drawing/2014/main" id="{E7AFE638-2F6E-496F-BDF5-CDAB5E4B190C}"/>
              </a:ext>
            </a:extLst>
          </p:cNvPr>
          <p:cNvSpPr/>
          <p:nvPr/>
        </p:nvSpPr>
        <p:spPr>
          <a:xfrm>
            <a:off x="5235533" y="532810"/>
            <a:ext cx="4670669" cy="796600"/>
          </a:xfrm>
          <a:prstGeom prst="rect">
            <a:avLst/>
          </a:prstGeom>
          <a:ln w="28575"/>
          <a:effectLst>
            <a:outerShdw dist="76200" dir="2700000" algn="tl"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 xmlns:a16="http://schemas.microsoft.com/office/drawing/2014/main" id="{50110BD8-75BF-4DFF-B12B-5C606358F7F7}"/>
              </a:ext>
            </a:extLst>
          </p:cNvPr>
          <p:cNvSpPr txBox="1"/>
          <p:nvPr/>
        </p:nvSpPr>
        <p:spPr>
          <a:xfrm>
            <a:off x="5235533" y="481122"/>
            <a:ext cx="5089855" cy="954107"/>
          </a:xfrm>
          <a:prstGeom prst="rect">
            <a:avLst/>
          </a:prstGeom>
          <a:noFill/>
        </p:spPr>
        <p:txBody>
          <a:bodyPr wrap="none" rtlCol="0">
            <a:spAutoFit/>
          </a:bodyPr>
          <a:lstStyle/>
          <a:p>
            <a:r>
              <a:rPr lang="en-US" sz="2800">
                <a:solidFill>
                  <a:schemeClr val="accent6">
                    <a:lumMod val="50000"/>
                  </a:schemeClr>
                </a:solidFill>
                <a:effectLst>
                  <a:outerShdw dist="38100" dir="2700000" algn="tl" rotWithShape="0">
                    <a:schemeClr val="bg1"/>
                  </a:outerShdw>
                </a:effectLst>
                <a:latin typeface="Amatemora" panose="02000500000000000000" pitchFamily="2" charset="0"/>
              </a:rPr>
              <a:t>1</a:t>
            </a:r>
            <a:r>
              <a:rPr lang="en-US" sz="2800">
                <a:solidFill>
                  <a:schemeClr val="accent6">
                    <a:lumMod val="50000"/>
                  </a:schemeClr>
                </a:solidFill>
                <a:effectLst>
                  <a:outerShdw dist="38100" dir="2700000" algn="tl" rotWithShape="0">
                    <a:schemeClr val="bg1"/>
                  </a:outerShdw>
                </a:effectLst>
                <a:latin typeface="Amatemora" panose="02000500000000000000" pitchFamily="2" charset="0"/>
              </a:rPr>
              <a:t>) </a:t>
            </a:r>
            <a:r>
              <a:rPr lang="en-US" sz="2800" smtClean="0">
                <a:solidFill>
                  <a:schemeClr val="accent6">
                    <a:lumMod val="50000"/>
                  </a:schemeClr>
                </a:solidFill>
                <a:effectLst>
                  <a:outerShdw dist="38100" dir="2700000" algn="tl" rotWithShape="0">
                    <a:schemeClr val="bg1"/>
                  </a:outerShdw>
                </a:effectLst>
                <a:latin typeface="Amatemora" panose="02000500000000000000" pitchFamily="2" charset="0"/>
              </a:rPr>
              <a:t>Một số </a:t>
            </a:r>
            <a:r>
              <a:rPr lang="en-US" sz="2800">
                <a:solidFill>
                  <a:schemeClr val="accent6">
                    <a:lumMod val="50000"/>
                  </a:schemeClr>
                </a:solidFill>
                <a:effectLst>
                  <a:outerShdw dist="38100" dir="2700000" algn="tl" rotWithShape="0">
                    <a:schemeClr val="bg1"/>
                  </a:outerShdw>
                </a:effectLst>
                <a:latin typeface="Amatemora" panose="02000500000000000000" pitchFamily="2" charset="0"/>
              </a:rPr>
              <a:t>yếu tố </a:t>
            </a:r>
            <a:r>
              <a:rPr lang="en-US" sz="2800" smtClean="0">
                <a:solidFill>
                  <a:schemeClr val="accent6">
                    <a:lumMod val="50000"/>
                  </a:schemeClr>
                </a:solidFill>
                <a:effectLst>
                  <a:outerShdw dist="38100" dir="2700000" algn="tl" rotWithShape="0">
                    <a:schemeClr val="bg1"/>
                  </a:outerShdw>
                </a:effectLst>
                <a:latin typeface="Amatemora" panose="02000500000000000000" pitchFamily="2" charset="0"/>
              </a:rPr>
              <a:t>ảnh h</a:t>
            </a:r>
            <a:r>
              <a:rPr lang="vi-VN" sz="2800" smtClean="0">
                <a:solidFill>
                  <a:schemeClr val="accent6">
                    <a:lumMod val="50000"/>
                  </a:schemeClr>
                </a:solidFill>
                <a:effectLst>
                  <a:outerShdw dist="38100" dir="2700000" algn="tl" rotWithShape="0">
                    <a:schemeClr val="bg1"/>
                  </a:outerShdw>
                </a:effectLst>
                <a:latin typeface="Amatemora" panose="02000500000000000000" pitchFamily="2" charset="0"/>
              </a:rPr>
              <a:t>ưởng</a:t>
            </a:r>
            <a:r>
              <a:rPr lang="en-US" sz="2800" smtClean="0">
                <a:solidFill>
                  <a:schemeClr val="accent6">
                    <a:lumMod val="50000"/>
                  </a:schemeClr>
                </a:solidFill>
                <a:effectLst>
                  <a:outerShdw dist="38100" dir="2700000" algn="tl" rotWithShape="0">
                    <a:schemeClr val="bg1"/>
                  </a:outerShdw>
                </a:effectLst>
                <a:latin typeface="Amatemora" panose="02000500000000000000" pitchFamily="2" charset="0"/>
              </a:rPr>
              <a:t> </a:t>
            </a:r>
            <a:r>
              <a:rPr lang="vi-VN" sz="2800" smtClean="0">
                <a:solidFill>
                  <a:schemeClr val="accent6">
                    <a:lumMod val="50000"/>
                  </a:schemeClr>
                </a:solidFill>
                <a:effectLst>
                  <a:outerShdw dist="38100" dir="2700000" algn="tl" rotWithShape="0">
                    <a:schemeClr val="bg1"/>
                  </a:outerShdw>
                </a:effectLst>
                <a:latin typeface="Amatemora" panose="02000500000000000000" pitchFamily="2" charset="0"/>
              </a:rPr>
              <a:t>đế</a:t>
            </a:r>
            <a:r>
              <a:rPr lang="en-US" sz="2800">
                <a:solidFill>
                  <a:schemeClr val="accent6">
                    <a:lumMod val="50000"/>
                  </a:schemeClr>
                </a:solidFill>
                <a:effectLst>
                  <a:outerShdw dist="38100" dir="2700000" algn="tl" rotWithShape="0">
                    <a:schemeClr val="bg1"/>
                  </a:outerShdw>
                </a:effectLst>
                <a:latin typeface="Amatemora" panose="02000500000000000000" pitchFamily="2" charset="0"/>
              </a:rPr>
              <a:t>n </a:t>
            </a:r>
            <a:r>
              <a:rPr lang="en-US" sz="2800" smtClean="0">
                <a:solidFill>
                  <a:schemeClr val="accent6">
                    <a:lumMod val="50000"/>
                  </a:schemeClr>
                </a:solidFill>
                <a:effectLst>
                  <a:outerShdw dist="38100" dir="2700000" algn="tl" rotWithShape="0">
                    <a:schemeClr val="bg1"/>
                  </a:outerShdw>
                </a:effectLst>
                <a:latin typeface="Amatemora" panose="02000500000000000000" pitchFamily="2" charset="0"/>
              </a:rPr>
              <a:t>sự an</a:t>
            </a:r>
          </a:p>
          <a:p>
            <a:r>
              <a:rPr lang="en-US" sz="2800" smtClean="0">
                <a:solidFill>
                  <a:schemeClr val="accent6">
                    <a:lumMod val="50000"/>
                  </a:schemeClr>
                </a:solidFill>
                <a:effectLst>
                  <a:outerShdw dist="38100" dir="2700000" algn="tl" rotWithShape="0">
                    <a:schemeClr val="bg1"/>
                  </a:outerShdw>
                </a:effectLst>
                <a:latin typeface="Amatemora" panose="02000500000000000000" pitchFamily="2" charset="0"/>
              </a:rPr>
              <a:t> toàn thông </a:t>
            </a:r>
            <a:r>
              <a:rPr lang="en-US" sz="2800">
                <a:solidFill>
                  <a:schemeClr val="accent6">
                    <a:lumMod val="50000"/>
                  </a:schemeClr>
                </a:solidFill>
                <a:effectLst>
                  <a:outerShdw dist="38100" dir="2700000" algn="tl" rotWithShape="0">
                    <a:schemeClr val="bg1"/>
                  </a:outerShdw>
                </a:effectLst>
                <a:latin typeface="Amatemora" panose="02000500000000000000" pitchFamily="2" charset="0"/>
              </a:rPr>
              <a:t>tin </a:t>
            </a:r>
            <a:r>
              <a:rPr lang="en-US" sz="2800">
                <a:solidFill>
                  <a:schemeClr val="accent6">
                    <a:lumMod val="50000"/>
                  </a:schemeClr>
                </a:solidFill>
                <a:effectLst>
                  <a:outerShdw dist="38100" dir="2700000" algn="tl" rotWithShape="0">
                    <a:schemeClr val="bg1"/>
                  </a:outerShdw>
                </a:effectLst>
                <a:latin typeface="Amatemora" panose="02000500000000000000" pitchFamily="2" charset="0"/>
              </a:rPr>
              <a:t>máy tính</a:t>
            </a:r>
            <a:endParaRPr lang="en-US" sz="2800">
              <a:solidFill>
                <a:schemeClr val="accent6">
                  <a:lumMod val="50000"/>
                </a:schemeClr>
              </a:solidFill>
              <a:effectLst>
                <a:outerShdw dist="38100" dir="2700000" algn="tl" rotWithShape="0">
                  <a:schemeClr val="bg1"/>
                </a:outerShdw>
              </a:effectLst>
              <a:latin typeface="Amatemora" panose="02000500000000000000" pitchFamily="2" charset="0"/>
            </a:endParaRPr>
          </a:p>
        </p:txBody>
      </p:sp>
      <p:pic>
        <p:nvPicPr>
          <p:cNvPr id="5" name="Picture 4">
            <a:extLst>
              <a:ext uri="{FF2B5EF4-FFF2-40B4-BE49-F238E27FC236}">
                <a16:creationId xmlns="" xmlns:a16="http://schemas.microsoft.com/office/drawing/2014/main" id="{D10E1D11-F032-4878-A83B-CF54FFB95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4149" y="-397700"/>
            <a:ext cx="2318030" cy="2318030"/>
          </a:xfrm>
          <a:prstGeom prst="rect">
            <a:avLst/>
          </a:prstGeom>
        </p:spPr>
      </p:pic>
      <p:cxnSp>
        <p:nvCxnSpPr>
          <p:cNvPr id="7" name="Straight Arrow Connector 6">
            <a:extLst>
              <a:ext uri="{FF2B5EF4-FFF2-40B4-BE49-F238E27FC236}">
                <a16:creationId xmlns="" xmlns:a16="http://schemas.microsoft.com/office/drawing/2014/main" id="{27CF491A-1FBF-4A9D-8566-C05EC75E0B8D}"/>
              </a:ext>
            </a:extLst>
          </p:cNvPr>
          <p:cNvCxnSpPr>
            <a:cxnSpLocks/>
          </p:cNvCxnSpPr>
          <p:nvPr/>
        </p:nvCxnSpPr>
        <p:spPr>
          <a:xfrm flipH="1">
            <a:off x="3629673" y="2128505"/>
            <a:ext cx="2" cy="3698892"/>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 xmlns:a16="http://schemas.microsoft.com/office/drawing/2014/main" id="{A57014F9-1FD2-45BE-AEF0-FD672E82A0EF}"/>
              </a:ext>
            </a:extLst>
          </p:cNvPr>
          <p:cNvCxnSpPr>
            <a:cxnSpLocks/>
          </p:cNvCxnSpPr>
          <p:nvPr/>
        </p:nvCxnSpPr>
        <p:spPr>
          <a:xfrm flipH="1">
            <a:off x="6095999" y="2111163"/>
            <a:ext cx="1" cy="3630207"/>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 xmlns:a16="http://schemas.microsoft.com/office/drawing/2014/main" id="{81BAABF8-FBA2-42CB-ADC8-6EC284FB8245}"/>
              </a:ext>
            </a:extLst>
          </p:cNvPr>
          <p:cNvCxnSpPr>
            <a:cxnSpLocks/>
          </p:cNvCxnSpPr>
          <p:nvPr/>
        </p:nvCxnSpPr>
        <p:spPr>
          <a:xfrm>
            <a:off x="8450389" y="2111163"/>
            <a:ext cx="37656" cy="3680902"/>
          </a:xfrm>
          <a:prstGeom prst="straightConnector1">
            <a:avLst/>
          </a:prstGeom>
          <a:ln w="57150">
            <a:solidFill>
              <a:srgbClr val="B6977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 xmlns:a16="http://schemas.microsoft.com/office/drawing/2014/main" id="{3CF5EC85-CDAC-44CC-92F4-F587DC7FEE66}"/>
              </a:ext>
            </a:extLst>
          </p:cNvPr>
          <p:cNvSpPr txBox="1"/>
          <p:nvPr/>
        </p:nvSpPr>
        <p:spPr>
          <a:xfrm>
            <a:off x="4107334" y="2065039"/>
            <a:ext cx="1673770" cy="4539704"/>
          </a:xfrm>
          <a:prstGeom prst="rect">
            <a:avLst/>
          </a:prstGeom>
          <a:noFill/>
        </p:spPr>
        <p:txBody>
          <a:bodyPr wrap="square" rtlCol="0">
            <a:spAutoFit/>
          </a:bodyPr>
          <a:lstStyle/>
          <a:p>
            <a:r>
              <a:rPr lang="vi-VN" sz="1700">
                <a:latin typeface="Calibri (Body)"/>
              </a:rPr>
              <a:t>b) Yếu tố bảo quản </a:t>
            </a:r>
            <a:r>
              <a:rPr lang="vi-VN" sz="1700">
                <a:latin typeface="Calibri (Body)"/>
              </a:rPr>
              <a:t>sử </a:t>
            </a:r>
            <a:r>
              <a:rPr lang="vi-VN" sz="1700" smtClean="0">
                <a:latin typeface="Calibri (Body)"/>
              </a:rPr>
              <a:t>dụng</a:t>
            </a:r>
            <a:r>
              <a:rPr lang="en-US" sz="1700" smtClean="0">
                <a:latin typeface="Calibri (Body)"/>
              </a:rPr>
              <a:t>:</a:t>
            </a:r>
            <a:endParaRPr lang="vi-VN" sz="1700">
              <a:latin typeface="Calibri (Body)"/>
            </a:endParaRPr>
          </a:p>
          <a:p>
            <a:r>
              <a:rPr lang="vi-VN" sz="1700">
                <a:latin typeface="Calibri (Body)"/>
              </a:rPr>
              <a:t>    • Để máy tính những nơi ẩm thấp hay nhiệt độ cao hay bị ánh nắng chiếu vào.</a:t>
            </a:r>
          </a:p>
          <a:p>
            <a:r>
              <a:rPr lang="vi-VN" sz="1700">
                <a:latin typeface="Calibri (Body)"/>
              </a:rPr>
              <a:t>    • Máy tính bị ướt hoặc va đập mạnh.</a:t>
            </a:r>
          </a:p>
          <a:p>
            <a:r>
              <a:rPr lang="vi-VN" sz="1700">
                <a:latin typeface="Calibri (Body)"/>
              </a:rPr>
              <a:t>    • Khởi động, tắt máy tính hay thoát khỏi chương trình không hợp lệ.</a:t>
            </a:r>
          </a:p>
        </p:txBody>
      </p:sp>
      <p:sp>
        <p:nvSpPr>
          <p:cNvPr id="119" name="TextBox 118">
            <a:extLst>
              <a:ext uri="{FF2B5EF4-FFF2-40B4-BE49-F238E27FC236}">
                <a16:creationId xmlns="" xmlns:a16="http://schemas.microsoft.com/office/drawing/2014/main" id="{ED5ED9F9-32A9-4090-AB66-BC44F4C17AA6}"/>
              </a:ext>
            </a:extLst>
          </p:cNvPr>
          <p:cNvSpPr txBox="1"/>
          <p:nvPr/>
        </p:nvSpPr>
        <p:spPr>
          <a:xfrm>
            <a:off x="6411022" y="2068639"/>
            <a:ext cx="1673770" cy="4539704"/>
          </a:xfrm>
          <a:prstGeom prst="rect">
            <a:avLst/>
          </a:prstGeom>
          <a:noFill/>
        </p:spPr>
        <p:txBody>
          <a:bodyPr wrap="square" rtlCol="0">
            <a:spAutoFit/>
          </a:bodyPr>
          <a:lstStyle/>
          <a:p>
            <a:r>
              <a:rPr lang="vi-VN" sz="1700">
                <a:latin typeface="Calibri (Body)"/>
              </a:rPr>
              <a:t>c) Virus </a:t>
            </a:r>
            <a:r>
              <a:rPr lang="vi-VN" sz="1700">
                <a:latin typeface="Calibri (Body)"/>
              </a:rPr>
              <a:t>máy </a:t>
            </a:r>
            <a:r>
              <a:rPr lang="vi-VN" sz="1700" smtClean="0">
                <a:latin typeface="Calibri (Body)"/>
              </a:rPr>
              <a:t>tính</a:t>
            </a:r>
            <a:r>
              <a:rPr lang="en-US" sz="1700">
                <a:latin typeface="Calibri (Body)"/>
              </a:rPr>
              <a:t>:</a:t>
            </a:r>
            <a:endParaRPr lang="vi-VN" sz="1700">
              <a:latin typeface="Calibri (Body)"/>
            </a:endParaRPr>
          </a:p>
          <a:p>
            <a:r>
              <a:rPr lang="vi-VN" sz="1700">
                <a:latin typeface="Calibri (Body)"/>
              </a:rPr>
              <a:t>    • Xuất hiện trong những năm 80 của thế kỉ XX.</a:t>
            </a:r>
          </a:p>
          <a:p>
            <a:r>
              <a:rPr lang="vi-VN" sz="1700">
                <a:latin typeface="Calibri (Body)"/>
              </a:rPr>
              <a:t>    • Gây mất thông tin máy tính với những hậu quả nghiêm trọng.</a:t>
            </a:r>
          </a:p>
          <a:p>
            <a:r>
              <a:rPr lang="vi-VN" sz="1700">
                <a:latin typeface="Calibri (Body)"/>
              </a:rPr>
              <a:t>    • Cần tạo thói quen lưu dữ liệu nhiều lần phòng chống virus máy tính.</a:t>
            </a:r>
          </a:p>
        </p:txBody>
      </p:sp>
      <p:sp>
        <p:nvSpPr>
          <p:cNvPr id="120" name="TextBox 119">
            <a:extLst>
              <a:ext uri="{FF2B5EF4-FFF2-40B4-BE49-F238E27FC236}">
                <a16:creationId xmlns="" xmlns:a16="http://schemas.microsoft.com/office/drawing/2014/main" id="{7D69F6FD-283F-4E1A-8F7D-CBB33E508602}"/>
              </a:ext>
            </a:extLst>
          </p:cNvPr>
          <p:cNvSpPr txBox="1"/>
          <p:nvPr/>
        </p:nvSpPr>
        <p:spPr>
          <a:xfrm>
            <a:off x="9121242" y="2137501"/>
            <a:ext cx="2506233" cy="3231654"/>
          </a:xfrm>
          <a:prstGeom prst="rect">
            <a:avLst/>
          </a:prstGeom>
          <a:noFill/>
        </p:spPr>
        <p:txBody>
          <a:bodyPr wrap="square" rtlCol="0">
            <a:spAutoFit/>
          </a:bodyPr>
          <a:lstStyle/>
          <a:p>
            <a:pPr algn="ctr"/>
            <a:r>
              <a:rPr lang="en-US" sz="1700">
                <a:latin typeface="Calibri E"/>
                <a:cs typeface="MV Boli" panose="02000500030200090000" pitchFamily="2" charset="0"/>
              </a:rPr>
              <a:t>Có nhiều yếu tố </a:t>
            </a:r>
            <a:r>
              <a:rPr lang="en-US" sz="1700" smtClean="0">
                <a:latin typeface="Calibri E"/>
                <a:cs typeface="MV Boli" panose="02000500030200090000" pitchFamily="2" charset="0"/>
              </a:rPr>
              <a:t>ảnh h</a:t>
            </a:r>
            <a:r>
              <a:rPr lang="vi-VN" sz="1700" smtClean="0">
                <a:latin typeface="Calibri E"/>
                <a:cs typeface="MV Boli" panose="02000500030200090000" pitchFamily="2" charset="0"/>
              </a:rPr>
              <a:t>ưởng</a:t>
            </a:r>
            <a:r>
              <a:rPr lang="en-US" sz="1700">
                <a:latin typeface="Calibri E"/>
                <a:cs typeface="MV Boli" panose="02000500030200090000" pitchFamily="2" charset="0"/>
              </a:rPr>
              <a:t> tới </a:t>
            </a:r>
            <a:r>
              <a:rPr lang="en-US" sz="1700">
                <a:latin typeface="Calibri E"/>
                <a:cs typeface="MV Boli" panose="02000500030200090000" pitchFamily="2" charset="0"/>
              </a:rPr>
              <a:t>sự </a:t>
            </a:r>
            <a:r>
              <a:rPr lang="en-US" sz="1700">
                <a:latin typeface="Calibri E"/>
                <a:cs typeface="MV Boli" panose="02000500030200090000" pitchFamily="2" charset="0"/>
              </a:rPr>
              <a:t>an toàn </a:t>
            </a:r>
            <a:r>
              <a:rPr lang="en-US" sz="1700">
                <a:latin typeface="Calibri E"/>
                <a:cs typeface="MV Boli" panose="02000500030200090000" pitchFamily="2" charset="0"/>
              </a:rPr>
              <a:t>thông </a:t>
            </a:r>
            <a:r>
              <a:rPr lang="en-US" sz="1700">
                <a:latin typeface="Calibri E"/>
                <a:cs typeface="MV Boli" panose="02000500030200090000" pitchFamily="2" charset="0"/>
              </a:rPr>
              <a:t>tin máy </a:t>
            </a:r>
            <a:r>
              <a:rPr lang="en-US" sz="1700">
                <a:latin typeface="Calibri E"/>
                <a:cs typeface="MV Boli" panose="02000500030200090000" pitchFamily="2" charset="0"/>
              </a:rPr>
              <a:t>tính</a:t>
            </a:r>
            <a:r>
              <a:rPr lang="en-US" sz="1700">
                <a:latin typeface="Calibri E"/>
                <a:cs typeface="MV Boli" panose="02000500030200090000" pitchFamily="2" charset="0"/>
              </a:rPr>
              <a:t>. Để hạn chế </a:t>
            </a:r>
            <a:r>
              <a:rPr lang="en-US" sz="1700" smtClean="0">
                <a:latin typeface="Calibri E"/>
                <a:cs typeface="MV Boli" panose="02000500030200090000" pitchFamily="2" charset="0"/>
              </a:rPr>
              <a:t>ảnh h</a:t>
            </a:r>
            <a:r>
              <a:rPr lang="vi-VN" sz="1700" smtClean="0">
                <a:latin typeface="Calibri E"/>
                <a:cs typeface="MV Boli" panose="02000500030200090000" pitchFamily="2" charset="0"/>
              </a:rPr>
              <a:t>ưởng</a:t>
            </a:r>
            <a:r>
              <a:rPr lang="en-US" sz="1700">
                <a:latin typeface="Calibri E"/>
                <a:cs typeface="MV Boli" panose="02000500030200090000" pitchFamily="2" charset="0"/>
              </a:rPr>
              <a:t> của các yếu </a:t>
            </a:r>
            <a:r>
              <a:rPr lang="en-US" sz="1700" smtClean="0">
                <a:latin typeface="Calibri E"/>
                <a:cs typeface="MV Boli" panose="02000500030200090000" pitchFamily="2" charset="0"/>
              </a:rPr>
              <a:t>tố </a:t>
            </a:r>
            <a:r>
              <a:rPr lang="vi-VN" sz="1700" smtClean="0">
                <a:latin typeface="Calibri E"/>
                <a:cs typeface="MV Boli" panose="02000500030200090000" pitchFamily="2" charset="0"/>
              </a:rPr>
              <a:t>đó</a:t>
            </a:r>
            <a:r>
              <a:rPr lang="en-US" sz="1700">
                <a:latin typeface="Calibri E"/>
                <a:cs typeface="MV Boli" panose="02000500030200090000" pitchFamily="2" charset="0"/>
              </a:rPr>
              <a:t>,ta cần thực hiện các biện pháp cần </a:t>
            </a:r>
            <a:r>
              <a:rPr lang="en-US" sz="1700" smtClean="0">
                <a:latin typeface="Calibri E"/>
                <a:cs typeface="MV Boli" panose="02000500030200090000" pitchFamily="2" charset="0"/>
              </a:rPr>
              <a:t>thiết,</a:t>
            </a:r>
            <a:r>
              <a:rPr lang="vi-VN" sz="1700">
                <a:latin typeface="Calibri E"/>
                <a:cs typeface="MV Boli" panose="02000500030200090000" pitchFamily="2" charset="0"/>
              </a:rPr>
              <a:t> </a:t>
            </a:r>
            <a:r>
              <a:rPr lang="vi-VN" sz="1700" smtClean="0">
                <a:latin typeface="Calibri E"/>
                <a:cs typeface="MV Boli" panose="02000500030200090000" pitchFamily="2" charset="0"/>
              </a:rPr>
              <a:t>đặc</a:t>
            </a:r>
            <a:r>
              <a:rPr lang="en-US" sz="1700">
                <a:latin typeface="Calibri E"/>
                <a:cs typeface="MV Boli" panose="02000500030200090000" pitchFamily="2" charset="0"/>
              </a:rPr>
              <a:t> biệt,cần tập </a:t>
            </a:r>
            <a:r>
              <a:rPr lang="en-US" sz="1700" smtClean="0">
                <a:latin typeface="Calibri E"/>
                <a:cs typeface="MV Boli" panose="02000500030200090000" pitchFamily="2" charset="0"/>
              </a:rPr>
              <a:t>thói quen sao l</a:t>
            </a:r>
            <a:r>
              <a:rPr lang="vi-VN" sz="1700" smtClean="0">
                <a:latin typeface="Calibri E"/>
                <a:cs typeface="MV Boli" panose="02000500030200090000" pitchFamily="2" charset="0"/>
              </a:rPr>
              <a:t>ư</a:t>
            </a:r>
            <a:r>
              <a:rPr lang="en-US" sz="1700">
                <a:latin typeface="Calibri E"/>
                <a:cs typeface="MV Boli" panose="02000500030200090000" pitchFamily="2" charset="0"/>
              </a:rPr>
              <a:t>u dữ liệu(tạo </a:t>
            </a:r>
            <a:r>
              <a:rPr lang="en-US" sz="1700">
                <a:latin typeface="Calibri E"/>
                <a:cs typeface="MV Boli" panose="02000500030200090000" pitchFamily="2" charset="0"/>
              </a:rPr>
              <a:t>bản </a:t>
            </a:r>
            <a:r>
              <a:rPr lang="en-US" sz="1700">
                <a:latin typeface="Calibri E"/>
                <a:cs typeface="MV Boli" panose="02000500030200090000" pitchFamily="2" charset="0"/>
              </a:rPr>
              <a:t>sao của các  tệp </a:t>
            </a:r>
            <a:r>
              <a:rPr lang="en-US" sz="1700" smtClean="0">
                <a:latin typeface="Calibri E"/>
                <a:cs typeface="MV Boli" panose="02000500030200090000" pitchFamily="2" charset="0"/>
              </a:rPr>
              <a:t>và l</a:t>
            </a:r>
            <a:r>
              <a:rPr lang="vi-VN" sz="1700" smtClean="0">
                <a:latin typeface="Calibri E"/>
                <a:cs typeface="MV Boli" panose="02000500030200090000" pitchFamily="2" charset="0"/>
              </a:rPr>
              <a:t>ư</a:t>
            </a:r>
            <a:r>
              <a:rPr lang="en-US" sz="1700">
                <a:latin typeface="Calibri E"/>
                <a:cs typeface="MV Boli" panose="02000500030200090000" pitchFamily="2" charset="0"/>
              </a:rPr>
              <a:t>u ở </a:t>
            </a:r>
            <a:r>
              <a:rPr lang="en-US" sz="1700" smtClean="0">
                <a:latin typeface="Calibri E"/>
                <a:cs typeface="MV Boli" panose="02000500030200090000" pitchFamily="2" charset="0"/>
              </a:rPr>
              <a:t>ổ </a:t>
            </a:r>
            <a:r>
              <a:rPr lang="vi-VN" sz="1700" smtClean="0">
                <a:latin typeface="Calibri E"/>
                <a:cs typeface="MV Boli" panose="02000500030200090000" pitchFamily="2" charset="0"/>
              </a:rPr>
              <a:t>đĩa</a:t>
            </a:r>
            <a:r>
              <a:rPr lang="en-US" sz="1700">
                <a:latin typeface="Calibri E"/>
                <a:cs typeface="MV Boli" panose="02000500030200090000" pitchFamily="2" charset="0"/>
              </a:rPr>
              <a:t> </a:t>
            </a:r>
            <a:r>
              <a:rPr lang="en-US" sz="1700">
                <a:latin typeface="Calibri E"/>
                <a:cs typeface="MV Boli" panose="02000500030200090000" pitchFamily="2" charset="0"/>
              </a:rPr>
              <a:t>khác) </a:t>
            </a:r>
            <a:r>
              <a:rPr lang="en-US" sz="1700">
                <a:latin typeface="Calibri E"/>
                <a:cs typeface="MV Boli" panose="02000500030200090000" pitchFamily="2" charset="0"/>
              </a:rPr>
              <a:t>&amp; phòng chống </a:t>
            </a:r>
            <a:r>
              <a:rPr lang="en-US" sz="1700" smtClean="0">
                <a:latin typeface="Calibri E"/>
                <a:cs typeface="MV Boli" panose="02000500030200090000" pitchFamily="2" charset="0"/>
              </a:rPr>
              <a:t>virus </a:t>
            </a:r>
            <a:r>
              <a:rPr lang="en-US" sz="1700">
                <a:latin typeface="Calibri E"/>
                <a:cs typeface="MV Boli" panose="02000500030200090000" pitchFamily="2" charset="0"/>
              </a:rPr>
              <a:t>máy tính</a:t>
            </a:r>
            <a:endParaRPr lang="en-US" sz="1700">
              <a:latin typeface="Calibri E"/>
              <a:cs typeface="MV Boli" panose="02000500030200090000" pitchFamily="2" charset="0"/>
            </a:endParaRPr>
          </a:p>
        </p:txBody>
      </p:sp>
      <p:sp>
        <p:nvSpPr>
          <p:cNvPr id="124" name="Freeform: Shape 123">
            <a:extLst>
              <a:ext uri="{FF2B5EF4-FFF2-40B4-BE49-F238E27FC236}">
                <a16:creationId xmlns="" xmlns:a16="http://schemas.microsoft.com/office/drawing/2014/main" id="{344F5C3E-78DB-4E78-9BA7-A47905F97554}"/>
              </a:ext>
            </a:extLst>
          </p:cNvPr>
          <p:cNvSpPr/>
          <p:nvPr/>
        </p:nvSpPr>
        <p:spPr>
          <a:xfrm>
            <a:off x="-26727" y="-8600"/>
            <a:ext cx="4633264" cy="1854228"/>
          </a:xfrm>
          <a:custGeom>
            <a:avLst/>
            <a:gdLst>
              <a:gd name="connsiteX0" fmla="*/ 0 w 4223008"/>
              <a:gd name="connsiteY0" fmla="*/ 0 h 1690044"/>
              <a:gd name="connsiteX1" fmla="*/ 4223008 w 4223008"/>
              <a:gd name="connsiteY1" fmla="*/ 0 h 1690044"/>
              <a:gd name="connsiteX2" fmla="*/ 4216407 w 4223008"/>
              <a:gd name="connsiteY2" fmla="*/ 49541 h 1690044"/>
              <a:gd name="connsiteX3" fmla="*/ 3942138 w 4223008"/>
              <a:gd name="connsiteY3" fmla="*/ 349999 h 1690044"/>
              <a:gd name="connsiteX4" fmla="*/ 2998709 w 4223008"/>
              <a:gd name="connsiteY4" fmla="*/ 520496 h 1690044"/>
              <a:gd name="connsiteX5" fmla="*/ 2751966 w 4223008"/>
              <a:gd name="connsiteY5" fmla="*/ 1062985 h 1690044"/>
              <a:gd name="connsiteX6" fmla="*/ 2113338 w 4223008"/>
              <a:gd name="connsiteY6" fmla="*/ 1434978 h 1690044"/>
              <a:gd name="connsiteX7" fmla="*/ 1315052 w 4223008"/>
              <a:gd name="connsiteY7" fmla="*/ 1233483 h 1690044"/>
              <a:gd name="connsiteX8" fmla="*/ 429681 w 4223008"/>
              <a:gd name="connsiteY8" fmla="*/ 1682974 h 1690044"/>
              <a:gd name="connsiteX9" fmla="*/ 47533 w 4223008"/>
              <a:gd name="connsiteY9" fmla="*/ 1676752 h 1690044"/>
              <a:gd name="connsiteX10" fmla="*/ 0 w 4223008"/>
              <a:gd name="connsiteY10" fmla="*/ 1668191 h 169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3008" h="1690044">
                <a:moveTo>
                  <a:pt x="0" y="0"/>
                </a:moveTo>
                <a:lnTo>
                  <a:pt x="4223008" y="0"/>
                </a:lnTo>
                <a:lnTo>
                  <a:pt x="4216407" y="49541"/>
                </a:lnTo>
                <a:cubicBezTo>
                  <a:pt x="4184043" y="156253"/>
                  <a:pt x="4063091" y="285417"/>
                  <a:pt x="3942138" y="349999"/>
                </a:cubicBezTo>
                <a:cubicBezTo>
                  <a:pt x="3748614" y="453331"/>
                  <a:pt x="3197071" y="401665"/>
                  <a:pt x="2998709" y="520496"/>
                </a:cubicBezTo>
                <a:cubicBezTo>
                  <a:pt x="2800347" y="639327"/>
                  <a:pt x="2899528" y="910571"/>
                  <a:pt x="2751966" y="1062985"/>
                </a:cubicBezTo>
                <a:cubicBezTo>
                  <a:pt x="2604404" y="1215399"/>
                  <a:pt x="2352824" y="1406561"/>
                  <a:pt x="2113338" y="1434978"/>
                </a:cubicBezTo>
                <a:cubicBezTo>
                  <a:pt x="1873852" y="1463395"/>
                  <a:pt x="1595662" y="1192150"/>
                  <a:pt x="1315052" y="1233483"/>
                </a:cubicBezTo>
                <a:cubicBezTo>
                  <a:pt x="1034443" y="1274815"/>
                  <a:pt x="732062" y="1657141"/>
                  <a:pt x="429681" y="1682974"/>
                </a:cubicBezTo>
                <a:cubicBezTo>
                  <a:pt x="316288" y="1692661"/>
                  <a:pt x="181124" y="1693992"/>
                  <a:pt x="47533" y="1676752"/>
                </a:cubicBezTo>
                <a:lnTo>
                  <a:pt x="0" y="1668191"/>
                </a:lnTo>
                <a:close/>
              </a:path>
            </a:pathLst>
          </a:custGeom>
          <a:solidFill>
            <a:srgbClr val="D0B7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5" name="Group 124">
            <a:extLst>
              <a:ext uri="{FF2B5EF4-FFF2-40B4-BE49-F238E27FC236}">
                <a16:creationId xmlns="" xmlns:a16="http://schemas.microsoft.com/office/drawing/2014/main" id="{D186C8D8-ECFC-4BB4-B07C-58CFD3979165}"/>
              </a:ext>
            </a:extLst>
          </p:cNvPr>
          <p:cNvGrpSpPr/>
          <p:nvPr/>
        </p:nvGrpSpPr>
        <p:grpSpPr>
          <a:xfrm>
            <a:off x="1105316" y="449925"/>
            <a:ext cx="1054389" cy="1481626"/>
            <a:chOff x="9340371" y="1200954"/>
            <a:chExt cx="1517798" cy="2132809"/>
          </a:xfrm>
        </p:grpSpPr>
        <p:sp>
          <p:nvSpPr>
            <p:cNvPr id="126" name="Star: 4 Points 125">
              <a:extLst>
                <a:ext uri="{FF2B5EF4-FFF2-40B4-BE49-F238E27FC236}">
                  <a16:creationId xmlns="" xmlns:a16="http://schemas.microsoft.com/office/drawing/2014/main" id="{A9E1D9E3-E439-4E45-935A-6AB5DF18B12C}"/>
                </a:ext>
              </a:extLst>
            </p:cNvPr>
            <p:cNvSpPr/>
            <p:nvPr/>
          </p:nvSpPr>
          <p:spPr>
            <a:xfrm>
              <a:off x="9340371" y="1767725"/>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Star: 4 Points 126">
              <a:extLst>
                <a:ext uri="{FF2B5EF4-FFF2-40B4-BE49-F238E27FC236}">
                  <a16:creationId xmlns="" xmlns:a16="http://schemas.microsoft.com/office/drawing/2014/main" id="{FDB8A0FE-26D5-4389-A3CB-3FFC9C0AA842}"/>
                </a:ext>
              </a:extLst>
            </p:cNvPr>
            <p:cNvSpPr/>
            <p:nvPr/>
          </p:nvSpPr>
          <p:spPr>
            <a:xfrm>
              <a:off x="9883866" y="2563256"/>
              <a:ext cx="595085" cy="770507"/>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Star: 4 Points 127">
              <a:extLst>
                <a:ext uri="{FF2B5EF4-FFF2-40B4-BE49-F238E27FC236}">
                  <a16:creationId xmlns="" xmlns:a16="http://schemas.microsoft.com/office/drawing/2014/main" id="{96EFCDE0-5726-4DD7-9E5B-77209FE10150}"/>
                </a:ext>
              </a:extLst>
            </p:cNvPr>
            <p:cNvSpPr/>
            <p:nvPr/>
          </p:nvSpPr>
          <p:spPr>
            <a:xfrm>
              <a:off x="10007839" y="1200954"/>
              <a:ext cx="850330" cy="1362302"/>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 xmlns:a16="http://schemas.microsoft.com/office/drawing/2014/main" id="{9504898F-63A3-4CD2-8761-BB4C23DA1D0D}"/>
              </a:ext>
            </a:extLst>
          </p:cNvPr>
          <p:cNvGrpSpPr/>
          <p:nvPr/>
        </p:nvGrpSpPr>
        <p:grpSpPr>
          <a:xfrm>
            <a:off x="2315296" y="226056"/>
            <a:ext cx="1044633" cy="1426328"/>
            <a:chOff x="9150308" y="1638231"/>
            <a:chExt cx="1503754" cy="2053206"/>
          </a:xfrm>
        </p:grpSpPr>
        <p:sp>
          <p:nvSpPr>
            <p:cNvPr id="130" name="Star: 4 Points 129">
              <a:extLst>
                <a:ext uri="{FF2B5EF4-FFF2-40B4-BE49-F238E27FC236}">
                  <a16:creationId xmlns="" xmlns:a16="http://schemas.microsoft.com/office/drawing/2014/main" id="{2A80E96A-2E83-4563-8A45-B4DD0DD64F44}"/>
                </a:ext>
              </a:extLst>
            </p:cNvPr>
            <p:cNvSpPr/>
            <p:nvPr/>
          </p:nvSpPr>
          <p:spPr>
            <a:xfrm>
              <a:off x="9694098" y="1638231"/>
              <a:ext cx="595085" cy="770508"/>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Star: 4 Points 130">
              <a:extLst>
                <a:ext uri="{FF2B5EF4-FFF2-40B4-BE49-F238E27FC236}">
                  <a16:creationId xmlns="" xmlns:a16="http://schemas.microsoft.com/office/drawing/2014/main" id="{2B689DDB-FB0B-414F-8B90-2C0692790F65}"/>
                </a:ext>
              </a:extLst>
            </p:cNvPr>
            <p:cNvSpPr/>
            <p:nvPr/>
          </p:nvSpPr>
          <p:spPr>
            <a:xfrm>
              <a:off x="10256969" y="2669059"/>
              <a:ext cx="397093" cy="514149"/>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Star: 4 Points 131">
              <a:extLst>
                <a:ext uri="{FF2B5EF4-FFF2-40B4-BE49-F238E27FC236}">
                  <a16:creationId xmlns="" xmlns:a16="http://schemas.microsoft.com/office/drawing/2014/main" id="{CCD0077B-5A78-4F9F-927C-7DFFB287E617}"/>
                </a:ext>
              </a:extLst>
            </p:cNvPr>
            <p:cNvSpPr/>
            <p:nvPr/>
          </p:nvSpPr>
          <p:spPr>
            <a:xfrm>
              <a:off x="9150308" y="2329136"/>
              <a:ext cx="850330" cy="1362301"/>
            </a:xfrm>
            <a:prstGeom prst="star4">
              <a:avLst/>
            </a:prstGeom>
            <a:solidFill>
              <a:srgbClr val="A4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Freeform: Shape 152">
            <a:extLst>
              <a:ext uri="{FF2B5EF4-FFF2-40B4-BE49-F238E27FC236}">
                <a16:creationId xmlns="" xmlns:a16="http://schemas.microsoft.com/office/drawing/2014/main" id="{02BD5257-0D15-4610-B9C5-1F9BA0BD43B3}"/>
              </a:ext>
            </a:extLst>
          </p:cNvPr>
          <p:cNvSpPr/>
          <p:nvPr/>
        </p:nvSpPr>
        <p:spPr>
          <a:xfrm>
            <a:off x="8037551" y="5285812"/>
            <a:ext cx="4194628" cy="1580787"/>
          </a:xfrm>
          <a:custGeom>
            <a:avLst/>
            <a:gdLst>
              <a:gd name="connsiteX0" fmla="*/ 0 w 4194628"/>
              <a:gd name="connsiteY0" fmla="*/ 1551759 h 1580787"/>
              <a:gd name="connsiteX1" fmla="*/ 1320800 w 4194628"/>
              <a:gd name="connsiteY1" fmla="*/ 651873 h 1580787"/>
              <a:gd name="connsiteX2" fmla="*/ 2757714 w 4194628"/>
              <a:gd name="connsiteY2" fmla="*/ 709930 h 1580787"/>
              <a:gd name="connsiteX3" fmla="*/ 3338286 w 4194628"/>
              <a:gd name="connsiteY3" fmla="*/ 361587 h 1580787"/>
              <a:gd name="connsiteX4" fmla="*/ 4194628 w 4194628"/>
              <a:gd name="connsiteY4" fmla="*/ 56787 h 1580787"/>
              <a:gd name="connsiteX5" fmla="*/ 4151086 w 4194628"/>
              <a:gd name="connsiteY5" fmla="*/ 1580787 h 1580787"/>
              <a:gd name="connsiteX6" fmla="*/ 0 w 4194628"/>
              <a:gd name="connsiteY6" fmla="*/ 1551759 h 158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628" h="1580787">
                <a:moveTo>
                  <a:pt x="0" y="1551759"/>
                </a:moveTo>
                <a:cubicBezTo>
                  <a:pt x="430590" y="1171968"/>
                  <a:pt x="861181" y="792178"/>
                  <a:pt x="1320800" y="651873"/>
                </a:cubicBezTo>
                <a:cubicBezTo>
                  <a:pt x="1780419" y="511568"/>
                  <a:pt x="2421466" y="758311"/>
                  <a:pt x="2757714" y="709930"/>
                </a:cubicBezTo>
                <a:cubicBezTo>
                  <a:pt x="3093962" y="661549"/>
                  <a:pt x="3098800" y="470444"/>
                  <a:pt x="3338286" y="361587"/>
                </a:cubicBezTo>
                <a:cubicBezTo>
                  <a:pt x="3577772" y="252730"/>
                  <a:pt x="4059161" y="-146413"/>
                  <a:pt x="4194628" y="56787"/>
                </a:cubicBezTo>
                <a:lnTo>
                  <a:pt x="4151086" y="1580787"/>
                </a:lnTo>
                <a:lnTo>
                  <a:pt x="0" y="1551759"/>
                </a:lnTo>
                <a:close/>
              </a:path>
            </a:pathLst>
          </a:custGeom>
          <a:solidFill>
            <a:srgbClr val="D0B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333389" y="1435229"/>
            <a:ext cx="6096000" cy="646331"/>
          </a:xfrm>
          <a:prstGeom prst="rect">
            <a:avLst/>
          </a:prstGeom>
        </p:spPr>
        <p:txBody>
          <a:bodyPr>
            <a:spAutoFit/>
          </a:bodyPr>
          <a:lstStyle/>
          <a:p>
            <a:pPr algn="ctr"/>
            <a:r>
              <a:rPr lang="en-US">
                <a:latin typeface="MV Boli" panose="02000500030200090000" pitchFamily="2" charset="0"/>
                <a:cs typeface="MV Boli" panose="02000500030200090000" pitchFamily="2" charset="0"/>
              </a:rPr>
              <a:t>Có rất nhiều lí do khác nhau làm cho thông tin máy tính biến mất hoặc sai lệch 1 cách không mong muốn</a:t>
            </a:r>
            <a:endParaRPr lang="en-US">
              <a:latin typeface="MV Boli" panose="02000500030200090000" pitchFamily="2" charset="0"/>
              <a:cs typeface="MV Boli" panose="02000500030200090000" pitchFamily="2" charset="0"/>
            </a:endParaRPr>
          </a:p>
        </p:txBody>
      </p:sp>
      <p:sp>
        <p:nvSpPr>
          <p:cNvPr id="4" name="Rectangle 3"/>
          <p:cNvSpPr/>
          <p:nvPr/>
        </p:nvSpPr>
        <p:spPr>
          <a:xfrm>
            <a:off x="1076423" y="2068639"/>
            <a:ext cx="2283506" cy="4293483"/>
          </a:xfrm>
          <a:prstGeom prst="rect">
            <a:avLst/>
          </a:prstGeom>
        </p:spPr>
        <p:txBody>
          <a:bodyPr wrap="square">
            <a:spAutoFit/>
          </a:bodyPr>
          <a:lstStyle/>
          <a:p>
            <a:r>
              <a:rPr lang="en-US" sz="1700">
                <a:latin typeface="Calibri (Body)"/>
              </a:rPr>
              <a:t>a)Yếu tố công nghệ-vật </a:t>
            </a:r>
            <a:r>
              <a:rPr lang="en-US" sz="1700" smtClean="0">
                <a:latin typeface="Calibri (Body)"/>
              </a:rPr>
              <a:t>lý:</a:t>
            </a:r>
          </a:p>
          <a:p>
            <a:r>
              <a:rPr lang="vi-VN" sz="1700">
                <a:latin typeface="Calibri (Body)"/>
              </a:rPr>
              <a:t> • Ảnh hưởng bởi yếu tố ngẫu nhiên.</a:t>
            </a:r>
          </a:p>
          <a:p>
            <a:r>
              <a:rPr lang="vi-VN" sz="1700">
                <a:latin typeface="Calibri (Body)"/>
              </a:rPr>
              <a:t> </a:t>
            </a:r>
            <a:r>
              <a:rPr lang="vi-VN" sz="1700">
                <a:latin typeface="Calibri (Body)"/>
              </a:rPr>
              <a:t> </a:t>
            </a:r>
            <a:r>
              <a:rPr lang="vi-VN" sz="1700" smtClean="0">
                <a:latin typeface="Calibri (Body)"/>
              </a:rPr>
              <a:t>• </a:t>
            </a:r>
            <a:r>
              <a:rPr lang="vi-VN" sz="1700">
                <a:latin typeface="Calibri (Body)"/>
              </a:rPr>
              <a:t>Máy tính, thiết bị công nghệ khác đều có tuổi thọ nhất định.</a:t>
            </a:r>
          </a:p>
          <a:p>
            <a:r>
              <a:rPr lang="vi-VN" sz="1700">
                <a:latin typeface="Calibri (Body)"/>
              </a:rPr>
              <a:t> </a:t>
            </a:r>
            <a:r>
              <a:rPr lang="vi-VN" sz="1700">
                <a:latin typeface="Calibri (Body)"/>
              </a:rPr>
              <a:t> </a:t>
            </a:r>
            <a:r>
              <a:rPr lang="vi-VN" sz="1700" smtClean="0">
                <a:latin typeface="Calibri (Body)"/>
              </a:rPr>
              <a:t>• </a:t>
            </a:r>
            <a:r>
              <a:rPr lang="vi-VN" sz="1700">
                <a:latin typeface="Calibri (Body)"/>
              </a:rPr>
              <a:t>Những sự cố treo máy, không tương tác được với phần mềm đôi khi xảy ra.</a:t>
            </a:r>
          </a:p>
          <a:p>
            <a:r>
              <a:rPr lang="vi-VN" sz="1700">
                <a:latin typeface="Calibri (Body)"/>
              </a:rPr>
              <a:t> </a:t>
            </a:r>
            <a:r>
              <a:rPr lang="vi-VN" sz="1700" smtClean="0">
                <a:latin typeface="Calibri (Body)"/>
              </a:rPr>
              <a:t> </a:t>
            </a:r>
            <a:r>
              <a:rPr lang="vi-VN" sz="1700">
                <a:latin typeface="Calibri (Body)"/>
              </a:rPr>
              <a:t>• Ví dụ: chỉ cần một vùng nhỏ ổ cứng bị hỏng thì cũng không thể đọc được dữ liệu.</a:t>
            </a:r>
          </a:p>
          <a:p>
            <a:endParaRPr lang="en-US">
              <a:latin typeface="Calibri (Body)"/>
            </a:endParaRPr>
          </a:p>
        </p:txBody>
      </p:sp>
      <p:sp>
        <p:nvSpPr>
          <p:cNvPr id="21" name="Right Arrow 20"/>
          <p:cNvSpPr/>
          <p:nvPr/>
        </p:nvSpPr>
        <p:spPr>
          <a:xfrm>
            <a:off x="8621525" y="3253097"/>
            <a:ext cx="658932" cy="351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03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fill="hold"/>
                                        <p:tgtEl>
                                          <p:spTgt spid="153"/>
                                        </p:tgtEl>
                                        <p:attrNameLst>
                                          <p:attrName>ppt_x</p:attrName>
                                        </p:attrNameLst>
                                      </p:cBhvr>
                                      <p:tavLst>
                                        <p:tav tm="0">
                                          <p:val>
                                            <p:strVal val="1+#ppt_w/2"/>
                                          </p:val>
                                        </p:tav>
                                        <p:tav tm="100000">
                                          <p:val>
                                            <p:strVal val="#ppt_x"/>
                                          </p:val>
                                        </p:tav>
                                      </p:tavLst>
                                    </p:anim>
                                    <p:anim calcmode="lin" valueType="num">
                                      <p:cBhvr additive="base">
                                        <p:cTn id="12" dur="500" fill="hold"/>
                                        <p:tgtEl>
                                          <p:spTgt spid="15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17" presetClass="entr" presetSubtype="2" fill="hold" grpId="0" nodeType="after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p:cTn id="22" dur="500" fill="hold"/>
                                        <p:tgtEl>
                                          <p:spTgt spid="86"/>
                                        </p:tgtEl>
                                        <p:attrNameLst>
                                          <p:attrName>ppt_x</p:attrName>
                                        </p:attrNameLst>
                                      </p:cBhvr>
                                      <p:tavLst>
                                        <p:tav tm="0">
                                          <p:val>
                                            <p:strVal val="#ppt_x+#ppt_w/2"/>
                                          </p:val>
                                        </p:tav>
                                        <p:tav tm="100000">
                                          <p:val>
                                            <p:strVal val="#ppt_x"/>
                                          </p:val>
                                        </p:tav>
                                      </p:tavLst>
                                    </p:anim>
                                    <p:anim calcmode="lin" valueType="num">
                                      <p:cBhvr>
                                        <p:cTn id="23" dur="500" fill="hold"/>
                                        <p:tgtEl>
                                          <p:spTgt spid="86"/>
                                        </p:tgtEl>
                                        <p:attrNameLst>
                                          <p:attrName>ppt_y</p:attrName>
                                        </p:attrNameLst>
                                      </p:cBhvr>
                                      <p:tavLst>
                                        <p:tav tm="0">
                                          <p:val>
                                            <p:strVal val="#ppt_y"/>
                                          </p:val>
                                        </p:tav>
                                        <p:tav tm="100000">
                                          <p:val>
                                            <p:strVal val="#ppt_y"/>
                                          </p:val>
                                        </p:tav>
                                      </p:tavLst>
                                    </p:anim>
                                    <p:anim calcmode="lin" valueType="num">
                                      <p:cBhvr>
                                        <p:cTn id="24" dur="500" fill="hold"/>
                                        <p:tgtEl>
                                          <p:spTgt spid="86"/>
                                        </p:tgtEl>
                                        <p:attrNameLst>
                                          <p:attrName>ppt_w</p:attrName>
                                        </p:attrNameLst>
                                      </p:cBhvr>
                                      <p:tavLst>
                                        <p:tav tm="0">
                                          <p:val>
                                            <p:fltVal val="0"/>
                                          </p:val>
                                        </p:tav>
                                        <p:tav tm="100000">
                                          <p:val>
                                            <p:strVal val="#ppt_w"/>
                                          </p:val>
                                        </p:tav>
                                      </p:tavLst>
                                    </p:anim>
                                    <p:anim calcmode="lin" valueType="num">
                                      <p:cBhvr>
                                        <p:cTn id="25" dur="500" fill="hold"/>
                                        <p:tgtEl>
                                          <p:spTgt spid="86"/>
                                        </p:tgtEl>
                                        <p:attrNameLst>
                                          <p:attrName>ppt_h</p:attrName>
                                        </p:attrNameLst>
                                      </p:cBhvr>
                                      <p:tavLst>
                                        <p:tav tm="0">
                                          <p:val>
                                            <p:strVal val="#ppt_h"/>
                                          </p:val>
                                        </p:tav>
                                        <p:tav tm="100000">
                                          <p:val>
                                            <p:strVal val="#ppt_h"/>
                                          </p:val>
                                        </p:tav>
                                      </p:tavLst>
                                    </p:anim>
                                  </p:childTnLst>
                                </p:cTn>
                              </p:par>
                            </p:childTnLst>
                          </p:cTn>
                        </p:par>
                        <p:par>
                          <p:cTn id="26" fill="hold">
                            <p:stCondLst>
                              <p:cond delay="1500"/>
                            </p:stCondLst>
                            <p:childTnLst>
                              <p:par>
                                <p:cTn id="27" presetID="1" presetClass="entr" presetSubtype="0" fill="hold" grpId="0" nodeType="afterEffect">
                                  <p:stCondLst>
                                    <p:cond delay="0"/>
                                  </p:stCondLst>
                                  <p:iterate type="lt">
                                    <p:tmAbs val="100"/>
                                  </p:iterate>
                                  <p:childTnLst>
                                    <p:set>
                                      <p:cBhvr>
                                        <p:cTn id="28" dur="1" fill="hold">
                                          <p:stCondLst>
                                            <p:cond delay="0"/>
                                          </p:stCondLst>
                                        </p:cTn>
                                        <p:tgtEl>
                                          <p:spTgt spid="87"/>
                                        </p:tgtEl>
                                        <p:attrNameLst>
                                          <p:attrName>style.visibility</p:attrName>
                                        </p:attrNameLst>
                                      </p:cBhvr>
                                      <p:to>
                                        <p:strVal val="visible"/>
                                      </p:to>
                                    </p:set>
                                  </p:childTnLst>
                                </p:cTn>
                              </p:par>
                            </p:childTnLst>
                          </p:cTn>
                        </p:par>
                        <p:par>
                          <p:cTn id="29" fill="hold">
                            <p:stCondLst>
                              <p:cond delay="6001"/>
                            </p:stCondLst>
                            <p:childTnLst>
                              <p:par>
                                <p:cTn id="30" presetID="16" presetClass="entr" presetSubtype="4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Horizontal)">
                                      <p:cBhvr>
                                        <p:cTn id="32" dur="500"/>
                                        <p:tgtEl>
                                          <p:spTgt spid="7"/>
                                        </p:tgtEl>
                                      </p:cBhvr>
                                    </p:animEffect>
                                  </p:childTnLst>
                                </p:cTn>
                              </p:par>
                            </p:childTnLst>
                          </p:cTn>
                        </p:par>
                        <p:par>
                          <p:cTn id="33" fill="hold">
                            <p:stCondLst>
                              <p:cond delay="6501"/>
                            </p:stCondLst>
                            <p:childTnLst>
                              <p:par>
                                <p:cTn id="34" presetID="22" presetClass="entr" presetSubtype="1" fill="hold" grpId="0" nodeType="after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wipe(up)">
                                      <p:cBhvr>
                                        <p:cTn id="36" dur="500"/>
                                        <p:tgtEl>
                                          <p:spTgt spid="118"/>
                                        </p:tgtEl>
                                      </p:cBhvr>
                                    </p:animEffect>
                                  </p:childTnLst>
                                </p:cTn>
                              </p:par>
                            </p:childTnLst>
                          </p:cTn>
                        </p:par>
                        <p:par>
                          <p:cTn id="37" fill="hold">
                            <p:stCondLst>
                              <p:cond delay="7001"/>
                            </p:stCondLst>
                            <p:childTnLst>
                              <p:par>
                                <p:cTn id="38" presetID="16" presetClass="entr" presetSubtype="42" fill="hold" nodeType="after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outHorizontal)">
                                      <p:cBhvr>
                                        <p:cTn id="40" dur="500"/>
                                        <p:tgtEl>
                                          <p:spTgt spid="99"/>
                                        </p:tgtEl>
                                      </p:cBhvr>
                                    </p:animEffect>
                                  </p:childTnLst>
                                </p:cTn>
                              </p:par>
                            </p:childTnLst>
                          </p:cTn>
                        </p:par>
                        <p:par>
                          <p:cTn id="41" fill="hold">
                            <p:stCondLst>
                              <p:cond delay="7501"/>
                            </p:stCondLst>
                            <p:childTnLst>
                              <p:par>
                                <p:cTn id="42" presetID="22" presetClass="entr" presetSubtype="1" fill="hold" grpId="0" nodeType="after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wipe(up)">
                                      <p:cBhvr>
                                        <p:cTn id="44" dur="500"/>
                                        <p:tgtEl>
                                          <p:spTgt spid="119"/>
                                        </p:tgtEl>
                                      </p:cBhvr>
                                    </p:animEffect>
                                  </p:childTnLst>
                                </p:cTn>
                              </p:par>
                            </p:childTnLst>
                          </p:cTn>
                        </p:par>
                        <p:par>
                          <p:cTn id="45" fill="hold">
                            <p:stCondLst>
                              <p:cond delay="8001"/>
                            </p:stCondLst>
                            <p:childTnLst>
                              <p:par>
                                <p:cTn id="46" presetID="16" presetClass="entr" presetSubtype="42" fill="hold" nodeType="after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barn(outHorizontal)">
                                      <p:cBhvr>
                                        <p:cTn id="48" dur="500"/>
                                        <p:tgtEl>
                                          <p:spTgt spid="115"/>
                                        </p:tgtEl>
                                      </p:cBhvr>
                                    </p:animEffect>
                                  </p:childTnLst>
                                </p:cTn>
                              </p:par>
                            </p:childTnLst>
                          </p:cTn>
                        </p:par>
                        <p:par>
                          <p:cTn id="49" fill="hold">
                            <p:stCondLst>
                              <p:cond delay="8501"/>
                            </p:stCondLst>
                            <p:childTnLst>
                              <p:par>
                                <p:cTn id="50" presetID="22" presetClass="entr" presetSubtype="1" fill="hold" grpId="0" nodeType="afterEffect">
                                  <p:stCondLst>
                                    <p:cond delay="0"/>
                                  </p:stCondLst>
                                  <p:childTnLst>
                                    <p:set>
                                      <p:cBhvr>
                                        <p:cTn id="51" dur="1" fill="hold">
                                          <p:stCondLst>
                                            <p:cond delay="0"/>
                                          </p:stCondLst>
                                        </p:cTn>
                                        <p:tgtEl>
                                          <p:spTgt spid="120"/>
                                        </p:tgtEl>
                                        <p:attrNameLst>
                                          <p:attrName>style.visibility</p:attrName>
                                        </p:attrNameLst>
                                      </p:cBhvr>
                                      <p:to>
                                        <p:strVal val="visible"/>
                                      </p:to>
                                    </p:set>
                                    <p:animEffect transition="in" filter="wipe(up)">
                                      <p:cBhvr>
                                        <p:cTn id="52" dur="500"/>
                                        <p:tgtEl>
                                          <p:spTgt spid="120"/>
                                        </p:tgtEl>
                                      </p:cBhvr>
                                    </p:animEffect>
                                  </p:childTnLst>
                                </p:cTn>
                              </p:par>
                            </p:childTnLst>
                          </p:cTn>
                        </p:par>
                        <p:par>
                          <p:cTn id="53" fill="hold">
                            <p:stCondLst>
                              <p:cond delay="9001"/>
                            </p:stCondLst>
                            <p:childTnLst>
                              <p:par>
                                <p:cTn id="54" presetID="53" presetClass="entr" presetSubtype="16" fill="hold" nodeType="afterEffect">
                                  <p:stCondLst>
                                    <p:cond delay="0"/>
                                  </p:stCondLst>
                                  <p:childTnLst>
                                    <p:set>
                                      <p:cBhvr>
                                        <p:cTn id="55" dur="1" fill="hold">
                                          <p:stCondLst>
                                            <p:cond delay="0"/>
                                          </p:stCondLst>
                                        </p:cTn>
                                        <p:tgtEl>
                                          <p:spTgt spid="129"/>
                                        </p:tgtEl>
                                        <p:attrNameLst>
                                          <p:attrName>style.visibility</p:attrName>
                                        </p:attrNameLst>
                                      </p:cBhvr>
                                      <p:to>
                                        <p:strVal val="visible"/>
                                      </p:to>
                                    </p:set>
                                    <p:anim calcmode="lin" valueType="num">
                                      <p:cBhvr>
                                        <p:cTn id="56" dur="500" fill="hold"/>
                                        <p:tgtEl>
                                          <p:spTgt spid="129"/>
                                        </p:tgtEl>
                                        <p:attrNameLst>
                                          <p:attrName>ppt_w</p:attrName>
                                        </p:attrNameLst>
                                      </p:cBhvr>
                                      <p:tavLst>
                                        <p:tav tm="0">
                                          <p:val>
                                            <p:fltVal val="0"/>
                                          </p:val>
                                        </p:tav>
                                        <p:tav tm="100000">
                                          <p:val>
                                            <p:strVal val="#ppt_w"/>
                                          </p:val>
                                        </p:tav>
                                      </p:tavLst>
                                    </p:anim>
                                    <p:anim calcmode="lin" valueType="num">
                                      <p:cBhvr>
                                        <p:cTn id="57" dur="500" fill="hold"/>
                                        <p:tgtEl>
                                          <p:spTgt spid="129"/>
                                        </p:tgtEl>
                                        <p:attrNameLst>
                                          <p:attrName>ppt_h</p:attrName>
                                        </p:attrNameLst>
                                      </p:cBhvr>
                                      <p:tavLst>
                                        <p:tav tm="0">
                                          <p:val>
                                            <p:fltVal val="0"/>
                                          </p:val>
                                        </p:tav>
                                        <p:tav tm="100000">
                                          <p:val>
                                            <p:strVal val="#ppt_h"/>
                                          </p:val>
                                        </p:tav>
                                      </p:tavLst>
                                    </p:anim>
                                    <p:animEffect transition="in" filter="fade">
                                      <p:cBhvr>
                                        <p:cTn id="58" dur="500"/>
                                        <p:tgtEl>
                                          <p:spTgt spid="129"/>
                                        </p:tgtEl>
                                      </p:cBhvr>
                                    </p:animEffect>
                                  </p:childTnLst>
                                </p:cTn>
                              </p:par>
                              <p:par>
                                <p:cTn id="59" presetID="53" presetClass="entr" presetSubtype="16" fill="hold" nodeType="withEffect">
                                  <p:stCondLst>
                                    <p:cond delay="250"/>
                                  </p:stCondLst>
                                  <p:childTnLst>
                                    <p:set>
                                      <p:cBhvr>
                                        <p:cTn id="60" dur="1" fill="hold">
                                          <p:stCondLst>
                                            <p:cond delay="0"/>
                                          </p:stCondLst>
                                        </p:cTn>
                                        <p:tgtEl>
                                          <p:spTgt spid="125"/>
                                        </p:tgtEl>
                                        <p:attrNameLst>
                                          <p:attrName>style.visibility</p:attrName>
                                        </p:attrNameLst>
                                      </p:cBhvr>
                                      <p:to>
                                        <p:strVal val="visible"/>
                                      </p:to>
                                    </p:set>
                                    <p:anim calcmode="lin" valueType="num">
                                      <p:cBhvr>
                                        <p:cTn id="61" dur="500" fill="hold"/>
                                        <p:tgtEl>
                                          <p:spTgt spid="125"/>
                                        </p:tgtEl>
                                        <p:attrNameLst>
                                          <p:attrName>ppt_w</p:attrName>
                                        </p:attrNameLst>
                                      </p:cBhvr>
                                      <p:tavLst>
                                        <p:tav tm="0">
                                          <p:val>
                                            <p:fltVal val="0"/>
                                          </p:val>
                                        </p:tav>
                                        <p:tav tm="100000">
                                          <p:val>
                                            <p:strVal val="#ppt_w"/>
                                          </p:val>
                                        </p:tav>
                                      </p:tavLst>
                                    </p:anim>
                                    <p:anim calcmode="lin" valueType="num">
                                      <p:cBhvr>
                                        <p:cTn id="62" dur="500" fill="hold"/>
                                        <p:tgtEl>
                                          <p:spTgt spid="125"/>
                                        </p:tgtEl>
                                        <p:attrNameLst>
                                          <p:attrName>ppt_h</p:attrName>
                                        </p:attrNameLst>
                                      </p:cBhvr>
                                      <p:tavLst>
                                        <p:tav tm="0">
                                          <p:val>
                                            <p:fltVal val="0"/>
                                          </p:val>
                                        </p:tav>
                                        <p:tav tm="100000">
                                          <p:val>
                                            <p:strVal val="#ppt_h"/>
                                          </p:val>
                                        </p:tav>
                                      </p:tavLst>
                                    </p:anim>
                                    <p:animEffect transition="in" filter="fade">
                                      <p:cBhvr>
                                        <p:cTn id="63" dur="500"/>
                                        <p:tgtEl>
                                          <p:spTgt spid="12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animEffect transition="in" filter="fade">
                                      <p:cBhvr>
                                        <p:cTn id="68" dur="1000"/>
                                        <p:tgtEl>
                                          <p:spTgt spid="2">
                                            <p:txEl>
                                              <p:pRg st="0" end="0"/>
                                            </p:txEl>
                                          </p:spTgt>
                                        </p:tgtEl>
                                      </p:cBhvr>
                                    </p:animEffect>
                                    <p:anim calcmode="lin" valueType="num">
                                      <p:cBhvr>
                                        <p:cTn id="6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p:bldP spid="118" grpId="0"/>
      <p:bldP spid="119" grpId="0"/>
      <p:bldP spid="120" grpId="0"/>
      <p:bldP spid="124" grpId="0" animBg="1"/>
      <p:bldP spid="1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6FB0404-0822-423F-9576-055A88894C27}"/>
              </a:ext>
            </a:extLst>
          </p:cNvPr>
          <p:cNvPicPr>
            <a:picLocks noChangeAspect="1"/>
          </p:cNvPicPr>
          <p:nvPr/>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153478">
            <a:off x="8835743" y="1788387"/>
            <a:ext cx="3047643" cy="494991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 xmlns:a16="http://schemas.microsoft.com/office/drawing/2014/main" id="{85E2FBE2-6238-44B5-87CF-A435B3342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8857" y="85470"/>
            <a:ext cx="4535894" cy="6803840"/>
          </a:xfrm>
          <a:prstGeom prst="rect">
            <a:avLst/>
          </a:prstGeom>
          <a:effectLst>
            <a:outerShdw blurRad="50800" dist="38100" dir="13500000" algn="br" rotWithShape="0">
              <a:prstClr val="black">
                <a:alpha val="40000"/>
              </a:prstClr>
            </a:outerShdw>
          </a:effectLst>
        </p:spPr>
      </p:pic>
      <p:grpSp>
        <p:nvGrpSpPr>
          <p:cNvPr id="86" name="Group 85">
            <a:extLst>
              <a:ext uri="{FF2B5EF4-FFF2-40B4-BE49-F238E27FC236}">
                <a16:creationId xmlns="" xmlns:a16="http://schemas.microsoft.com/office/drawing/2014/main" id="{1D35CEE0-D890-4F3A-82FA-831647A95AE1}"/>
              </a:ext>
            </a:extLst>
          </p:cNvPr>
          <p:cNvGrpSpPr/>
          <p:nvPr/>
        </p:nvGrpSpPr>
        <p:grpSpPr>
          <a:xfrm>
            <a:off x="557798" y="2027650"/>
            <a:ext cx="5554883" cy="845457"/>
            <a:chOff x="1233715" y="2583543"/>
            <a:chExt cx="4441372" cy="845457"/>
          </a:xfrm>
        </p:grpSpPr>
        <p:grpSp>
          <p:nvGrpSpPr>
            <p:cNvPr id="87" name="Group 86">
              <a:extLst>
                <a:ext uri="{FF2B5EF4-FFF2-40B4-BE49-F238E27FC236}">
                  <a16:creationId xmlns="" xmlns:a16="http://schemas.microsoft.com/office/drawing/2014/main" id="{486F56E0-4D16-4BB8-A66D-88CA0AADDB84}"/>
                </a:ext>
              </a:extLst>
            </p:cNvPr>
            <p:cNvGrpSpPr/>
            <p:nvPr/>
          </p:nvGrpSpPr>
          <p:grpSpPr>
            <a:xfrm>
              <a:off x="1233715" y="2583543"/>
              <a:ext cx="4441372" cy="845457"/>
              <a:chOff x="1233715" y="2583543"/>
              <a:chExt cx="4441372" cy="845457"/>
            </a:xfrm>
          </p:grpSpPr>
          <p:sp>
            <p:nvSpPr>
              <p:cNvPr id="89" name="Rectangle: Rounded Corners 88">
                <a:extLst>
                  <a:ext uri="{FF2B5EF4-FFF2-40B4-BE49-F238E27FC236}">
                    <a16:creationId xmlns="" xmlns:a16="http://schemas.microsoft.com/office/drawing/2014/main" id="{7DE53CF7-007F-4C4E-9DDC-AA09F58FA784}"/>
                  </a:ext>
                </a:extLst>
              </p:cNvPr>
              <p:cNvSpPr/>
              <p:nvPr/>
            </p:nvSpPr>
            <p:spPr>
              <a:xfrm>
                <a:off x="1233715" y="2583543"/>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 xmlns:a16="http://schemas.microsoft.com/office/drawing/2014/main" id="{3B133CDE-4F66-4F1E-8D43-48906C7BDB41}"/>
                  </a:ext>
                </a:extLst>
              </p:cNvPr>
              <p:cNvSpPr/>
              <p:nvPr/>
            </p:nvSpPr>
            <p:spPr>
              <a:xfrm>
                <a:off x="1328058" y="2676505"/>
                <a:ext cx="4252685"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 xmlns:a16="http://schemas.microsoft.com/office/drawing/2014/main" id="{9427C481-3B0E-41F4-BFF3-87533CB36C0D}"/>
                </a:ext>
              </a:extLst>
            </p:cNvPr>
            <p:cNvSpPr txBox="1"/>
            <p:nvPr/>
          </p:nvSpPr>
          <p:spPr>
            <a:xfrm>
              <a:off x="1328062" y="2812972"/>
              <a:ext cx="4252682" cy="584775"/>
            </a:xfrm>
            <a:prstGeom prst="rect">
              <a:avLst/>
            </a:prstGeom>
            <a:noFill/>
          </p:spPr>
          <p:txBody>
            <a:bodyPr wrap="square" rtlCol="0">
              <a:spAutoFit/>
            </a:bodyPr>
            <a:lstStyle/>
            <a:p>
              <a:pPr algn="ctr"/>
              <a:r>
                <a:rPr lang="en-US" sz="3200">
                  <a:latin typeface="Dashing Unicorn" panose="02000500000000000000" pitchFamily="2" charset="0"/>
                </a:rPr>
                <a:t>a</a:t>
              </a:r>
              <a:r>
                <a:rPr lang="en-US" sz="3200">
                  <a:latin typeface="Dashing Unicorn" panose="02000500000000000000" pitchFamily="2" charset="0"/>
                </a:rPr>
                <a:t>) </a:t>
              </a:r>
              <a:r>
                <a:rPr lang="en-US" sz="3200" smtClean="0">
                  <a:latin typeface="Dashing Unicorn" panose="02000500000000000000" pitchFamily="2" charset="0"/>
                </a:rPr>
                <a:t>Virus </a:t>
              </a:r>
              <a:r>
                <a:rPr lang="en-US" sz="3200">
                  <a:latin typeface="Dashing Unicorn" panose="02000500000000000000" pitchFamily="2" charset="0"/>
                </a:rPr>
                <a:t>máy tính là </a:t>
              </a:r>
              <a:r>
                <a:rPr lang="en-US" sz="3200" smtClean="0">
                  <a:latin typeface="Dashing Unicorn" panose="02000500000000000000" pitchFamily="2" charset="0"/>
                </a:rPr>
                <a:t>gì?</a:t>
              </a:r>
              <a:endParaRPr lang="en-US" sz="3200">
                <a:latin typeface="Dashing Unicorn" panose="02000500000000000000" pitchFamily="2" charset="0"/>
              </a:endParaRPr>
            </a:p>
          </p:txBody>
        </p:sp>
      </p:grpSp>
      <p:sp>
        <p:nvSpPr>
          <p:cNvPr id="22" name="Freeform: Shape 21">
            <a:extLst>
              <a:ext uri="{FF2B5EF4-FFF2-40B4-BE49-F238E27FC236}">
                <a16:creationId xmlns="" xmlns:a16="http://schemas.microsoft.com/office/drawing/2014/main" id="{8B7FCD0A-72B6-494F-A2D3-49E0FC05E7BD}"/>
              </a:ext>
            </a:extLst>
          </p:cNvPr>
          <p:cNvSpPr/>
          <p:nvPr/>
        </p:nvSpPr>
        <p:spPr>
          <a:xfrm>
            <a:off x="1444909" y="216138"/>
            <a:ext cx="3794748" cy="1382064"/>
          </a:xfrm>
          <a:custGeom>
            <a:avLst/>
            <a:gdLst>
              <a:gd name="connsiteX0" fmla="*/ 1267158 w 3656281"/>
              <a:gd name="connsiteY0" fmla="*/ 155695 h 1375143"/>
              <a:gd name="connsiteX1" fmla="*/ 994108 w 3656281"/>
              <a:gd name="connsiteY1" fmla="*/ 9645 h 1375143"/>
              <a:gd name="connsiteX2" fmla="*/ 378158 w 3656281"/>
              <a:gd name="connsiteY2" fmla="*/ 47745 h 1375143"/>
              <a:gd name="connsiteX3" fmla="*/ 16208 w 3656281"/>
              <a:gd name="connsiteY3" fmla="*/ 320795 h 1375143"/>
              <a:gd name="connsiteX4" fmla="*/ 73358 w 3656281"/>
              <a:gd name="connsiteY4" fmla="*/ 936745 h 1375143"/>
              <a:gd name="connsiteX5" fmla="*/ 168608 w 3656281"/>
              <a:gd name="connsiteY5" fmla="*/ 1184395 h 1375143"/>
              <a:gd name="connsiteX6" fmla="*/ 587708 w 3656281"/>
              <a:gd name="connsiteY6" fmla="*/ 1317745 h 1375143"/>
              <a:gd name="connsiteX7" fmla="*/ 1159208 w 3656281"/>
              <a:gd name="connsiteY7" fmla="*/ 1266945 h 1375143"/>
              <a:gd name="connsiteX8" fmla="*/ 1813258 w 3656281"/>
              <a:gd name="connsiteY8" fmla="*/ 1349495 h 1375143"/>
              <a:gd name="connsiteX9" fmla="*/ 2416508 w 3656281"/>
              <a:gd name="connsiteY9" fmla="*/ 1368545 h 1375143"/>
              <a:gd name="connsiteX10" fmla="*/ 3330908 w 3656281"/>
              <a:gd name="connsiteY10" fmla="*/ 1247895 h 1375143"/>
              <a:gd name="connsiteX11" fmla="*/ 3635708 w 3656281"/>
              <a:gd name="connsiteY11" fmla="*/ 962145 h 1375143"/>
              <a:gd name="connsiteX12" fmla="*/ 3629358 w 3656281"/>
              <a:gd name="connsiteY12" fmla="*/ 454145 h 1375143"/>
              <a:gd name="connsiteX13" fmla="*/ 3629358 w 3656281"/>
              <a:gd name="connsiteY13" fmla="*/ 454145 h 1375143"/>
              <a:gd name="connsiteX14" fmla="*/ 3489658 w 3656281"/>
              <a:gd name="connsiteY14" fmla="*/ 136645 h 1375143"/>
              <a:gd name="connsiteX15" fmla="*/ 2670508 w 3656281"/>
              <a:gd name="connsiteY15" fmla="*/ 41395 h 1375143"/>
              <a:gd name="connsiteX16" fmla="*/ 2035508 w 3656281"/>
              <a:gd name="connsiteY16" fmla="*/ 9645 h 1375143"/>
              <a:gd name="connsiteX17" fmla="*/ 1267158 w 3656281"/>
              <a:gd name="connsiteY17" fmla="*/ 155695 h 137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6281" h="1375143">
                <a:moveTo>
                  <a:pt x="1267158" y="155695"/>
                </a:moveTo>
                <a:cubicBezTo>
                  <a:pt x="1093591" y="155695"/>
                  <a:pt x="1142275" y="27637"/>
                  <a:pt x="994108" y="9645"/>
                </a:cubicBezTo>
                <a:cubicBezTo>
                  <a:pt x="845941" y="-8347"/>
                  <a:pt x="541141" y="-4113"/>
                  <a:pt x="378158" y="47745"/>
                </a:cubicBezTo>
                <a:cubicBezTo>
                  <a:pt x="215175" y="99603"/>
                  <a:pt x="67008" y="172628"/>
                  <a:pt x="16208" y="320795"/>
                </a:cubicBezTo>
                <a:cubicBezTo>
                  <a:pt x="-34592" y="468962"/>
                  <a:pt x="47958" y="792812"/>
                  <a:pt x="73358" y="936745"/>
                </a:cubicBezTo>
                <a:cubicBezTo>
                  <a:pt x="98758" y="1080678"/>
                  <a:pt x="82883" y="1120895"/>
                  <a:pt x="168608" y="1184395"/>
                </a:cubicBezTo>
                <a:cubicBezTo>
                  <a:pt x="254333" y="1247895"/>
                  <a:pt x="422608" y="1303987"/>
                  <a:pt x="587708" y="1317745"/>
                </a:cubicBezTo>
                <a:cubicBezTo>
                  <a:pt x="752808" y="1331503"/>
                  <a:pt x="954950" y="1261653"/>
                  <a:pt x="1159208" y="1266945"/>
                </a:cubicBezTo>
                <a:cubicBezTo>
                  <a:pt x="1363466" y="1272237"/>
                  <a:pt x="1603708" y="1332562"/>
                  <a:pt x="1813258" y="1349495"/>
                </a:cubicBezTo>
                <a:cubicBezTo>
                  <a:pt x="2022808" y="1366428"/>
                  <a:pt x="2163566" y="1385478"/>
                  <a:pt x="2416508" y="1368545"/>
                </a:cubicBezTo>
                <a:cubicBezTo>
                  <a:pt x="2669450" y="1351612"/>
                  <a:pt x="3127708" y="1315628"/>
                  <a:pt x="3330908" y="1247895"/>
                </a:cubicBezTo>
                <a:cubicBezTo>
                  <a:pt x="3534108" y="1180162"/>
                  <a:pt x="3585966" y="1094437"/>
                  <a:pt x="3635708" y="962145"/>
                </a:cubicBezTo>
                <a:cubicBezTo>
                  <a:pt x="3685450" y="829853"/>
                  <a:pt x="3629358" y="454145"/>
                  <a:pt x="3629358" y="454145"/>
                </a:cubicBezTo>
                <a:lnTo>
                  <a:pt x="3629358" y="454145"/>
                </a:lnTo>
                <a:cubicBezTo>
                  <a:pt x="3606075" y="401228"/>
                  <a:pt x="3649466" y="205437"/>
                  <a:pt x="3489658" y="136645"/>
                </a:cubicBezTo>
                <a:cubicBezTo>
                  <a:pt x="3329850" y="67853"/>
                  <a:pt x="2912866" y="62562"/>
                  <a:pt x="2670508" y="41395"/>
                </a:cubicBezTo>
                <a:cubicBezTo>
                  <a:pt x="2428150" y="20228"/>
                  <a:pt x="2270458" y="-10463"/>
                  <a:pt x="2035508" y="9645"/>
                </a:cubicBezTo>
                <a:cubicBezTo>
                  <a:pt x="1800558" y="29753"/>
                  <a:pt x="1440725" y="155695"/>
                  <a:pt x="1267158" y="155695"/>
                </a:cubicBezTo>
                <a:close/>
              </a:path>
            </a:pathLst>
          </a:custGeom>
          <a:solidFill>
            <a:schemeClr val="accent4">
              <a:lumMod val="9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 xmlns:a16="http://schemas.microsoft.com/office/drawing/2014/main" id="{ECCEEFE6-28A9-449E-97FF-817EF3C511EF}"/>
              </a:ext>
            </a:extLst>
          </p:cNvPr>
          <p:cNvSpPr txBox="1"/>
          <p:nvPr/>
        </p:nvSpPr>
        <p:spPr>
          <a:xfrm>
            <a:off x="328163" y="76698"/>
            <a:ext cx="6203546" cy="1785104"/>
          </a:xfrm>
          <a:prstGeom prst="rect">
            <a:avLst/>
          </a:prstGeom>
          <a:noFill/>
        </p:spPr>
        <p:txBody>
          <a:bodyPr wrap="square" rtlCol="0">
            <a:spAutoFit/>
          </a:bodyPr>
          <a:lstStyle/>
          <a:p>
            <a:pPr algn="ctr"/>
            <a:r>
              <a:rPr lang="en-US" sz="5500" smtClean="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2)Virus </a:t>
            </a:r>
            <a:r>
              <a:rPr lang="en-US" sz="550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máy </a:t>
            </a:r>
            <a:r>
              <a:rPr lang="en-US" sz="550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tính </a:t>
            </a:r>
            <a:r>
              <a:rPr lang="en-US" sz="550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&amp; cách phòng </a:t>
            </a:r>
            <a:r>
              <a:rPr lang="en-US" sz="550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rPr>
              <a:t>chống</a:t>
            </a:r>
            <a:endParaRPr lang="en-US" sz="5500">
              <a:ln w="28575">
                <a:solidFill>
                  <a:schemeClr val="accent6">
                    <a:lumMod val="75000"/>
                  </a:schemeClr>
                </a:solidFill>
              </a:ln>
              <a:solidFill>
                <a:schemeClr val="accent3"/>
              </a:solidFill>
              <a:effectLst>
                <a:outerShdw blurRad="50800" dist="76200" dir="2700000" algn="tl" rotWithShape="0">
                  <a:prstClr val="black">
                    <a:alpha val="40000"/>
                  </a:prstClr>
                </a:outerShdw>
              </a:effectLst>
              <a:latin typeface="Muthiara -Demo Version-" panose="02000500000000000000" pitchFamily="2" charset="0"/>
            </a:endParaRPr>
          </a:p>
        </p:txBody>
      </p:sp>
      <p:pic>
        <p:nvPicPr>
          <p:cNvPr id="24" name="Picture 23">
            <a:extLst>
              <a:ext uri="{FF2B5EF4-FFF2-40B4-BE49-F238E27FC236}">
                <a16:creationId xmlns="" xmlns:a16="http://schemas.microsoft.com/office/drawing/2014/main" id="{D3747A55-5ABC-4F75-B7CC-1116B6A47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50595" y="110517"/>
            <a:ext cx="1473501" cy="1473501"/>
          </a:xfrm>
          <a:prstGeom prst="rect">
            <a:avLst/>
          </a:prstGeom>
        </p:spPr>
      </p:pic>
      <p:pic>
        <p:nvPicPr>
          <p:cNvPr id="127" name="Picture 126">
            <a:extLst>
              <a:ext uri="{FF2B5EF4-FFF2-40B4-BE49-F238E27FC236}">
                <a16:creationId xmlns="" xmlns:a16="http://schemas.microsoft.com/office/drawing/2014/main" id="{C5CA811F-9E59-45D8-BEC5-4E6F172B92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30472" y="1196581"/>
            <a:ext cx="868019" cy="868019"/>
          </a:xfrm>
          <a:prstGeom prst="rect">
            <a:avLst/>
          </a:prstGeom>
        </p:spPr>
      </p:pic>
      <p:pic>
        <p:nvPicPr>
          <p:cNvPr id="128" name="Picture 127">
            <a:extLst>
              <a:ext uri="{FF2B5EF4-FFF2-40B4-BE49-F238E27FC236}">
                <a16:creationId xmlns="" xmlns:a16="http://schemas.microsoft.com/office/drawing/2014/main" id="{2136CDCF-B039-4985-ABFF-D0562A07B5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1709" y="5415809"/>
            <a:ext cx="1473501" cy="1473501"/>
          </a:xfrm>
          <a:prstGeom prst="rect">
            <a:avLst/>
          </a:prstGeom>
        </p:spPr>
      </p:pic>
      <p:grpSp>
        <p:nvGrpSpPr>
          <p:cNvPr id="129" name="Group 128">
            <a:extLst>
              <a:ext uri="{FF2B5EF4-FFF2-40B4-BE49-F238E27FC236}">
                <a16:creationId xmlns="" xmlns:a16="http://schemas.microsoft.com/office/drawing/2014/main" id="{3B568103-F7AD-46F7-B686-2A77C77FB93F}"/>
              </a:ext>
            </a:extLst>
          </p:cNvPr>
          <p:cNvGrpSpPr/>
          <p:nvPr/>
        </p:nvGrpSpPr>
        <p:grpSpPr>
          <a:xfrm>
            <a:off x="557793" y="3171558"/>
            <a:ext cx="5554883" cy="845457"/>
            <a:chOff x="1233715" y="2583543"/>
            <a:chExt cx="4441372" cy="845457"/>
          </a:xfrm>
        </p:grpSpPr>
        <p:grpSp>
          <p:nvGrpSpPr>
            <p:cNvPr id="130" name="Group 129">
              <a:extLst>
                <a:ext uri="{FF2B5EF4-FFF2-40B4-BE49-F238E27FC236}">
                  <a16:creationId xmlns="" xmlns:a16="http://schemas.microsoft.com/office/drawing/2014/main" id="{C2140A11-765E-408F-A37A-19666FDA26EC}"/>
                </a:ext>
              </a:extLst>
            </p:cNvPr>
            <p:cNvGrpSpPr/>
            <p:nvPr/>
          </p:nvGrpSpPr>
          <p:grpSpPr>
            <a:xfrm>
              <a:off x="1233715" y="2583543"/>
              <a:ext cx="4441372" cy="845457"/>
              <a:chOff x="1233715" y="2583543"/>
              <a:chExt cx="4441372" cy="845457"/>
            </a:xfrm>
          </p:grpSpPr>
          <p:sp>
            <p:nvSpPr>
              <p:cNvPr id="135" name="Rectangle: Rounded Corners 134">
                <a:extLst>
                  <a:ext uri="{FF2B5EF4-FFF2-40B4-BE49-F238E27FC236}">
                    <a16:creationId xmlns="" xmlns:a16="http://schemas.microsoft.com/office/drawing/2014/main" id="{DF7D3B0B-355B-4689-89D8-1846654BF425}"/>
                  </a:ext>
                </a:extLst>
              </p:cNvPr>
              <p:cNvSpPr/>
              <p:nvPr/>
            </p:nvSpPr>
            <p:spPr>
              <a:xfrm>
                <a:off x="1233715" y="2583543"/>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 xmlns:a16="http://schemas.microsoft.com/office/drawing/2014/main" id="{524874B7-8C0F-4957-B028-FF8AF981FD68}"/>
                  </a:ext>
                </a:extLst>
              </p:cNvPr>
              <p:cNvSpPr/>
              <p:nvPr/>
            </p:nvSpPr>
            <p:spPr>
              <a:xfrm>
                <a:off x="1328058" y="2676505"/>
                <a:ext cx="4252685"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extBox 130">
              <a:extLst>
                <a:ext uri="{FF2B5EF4-FFF2-40B4-BE49-F238E27FC236}">
                  <a16:creationId xmlns="" xmlns:a16="http://schemas.microsoft.com/office/drawing/2014/main" id="{F24FC615-4C95-4B13-8400-3D247D043889}"/>
                </a:ext>
              </a:extLst>
            </p:cNvPr>
            <p:cNvSpPr txBox="1"/>
            <p:nvPr/>
          </p:nvSpPr>
          <p:spPr>
            <a:xfrm>
              <a:off x="1328062" y="2713883"/>
              <a:ext cx="4252682" cy="553998"/>
            </a:xfrm>
            <a:prstGeom prst="rect">
              <a:avLst/>
            </a:prstGeom>
            <a:noFill/>
          </p:spPr>
          <p:txBody>
            <a:bodyPr wrap="square" rtlCol="0">
              <a:spAutoFit/>
            </a:bodyPr>
            <a:lstStyle/>
            <a:p>
              <a:pPr algn="ctr"/>
              <a:r>
                <a:rPr lang="en-US" sz="3000">
                  <a:latin typeface="Dashing Unicorn" panose="02000500000000000000" pitchFamily="2" charset="0"/>
                </a:rPr>
                <a:t>b</a:t>
              </a:r>
              <a:r>
                <a:rPr lang="en-US" sz="3000">
                  <a:latin typeface="Dashing Unicorn" panose="02000500000000000000" pitchFamily="2" charset="0"/>
                </a:rPr>
                <a:t>) Tác hại của </a:t>
              </a:r>
              <a:r>
                <a:rPr lang="en-US" sz="3000" smtClean="0">
                  <a:latin typeface="Dashing Unicorn" panose="02000500000000000000" pitchFamily="2" charset="0"/>
                </a:rPr>
                <a:t>virus </a:t>
              </a:r>
              <a:r>
                <a:rPr lang="en-US" sz="3000">
                  <a:latin typeface="Dashing Unicorn" panose="02000500000000000000" pitchFamily="2" charset="0"/>
                </a:rPr>
                <a:t>máy tính</a:t>
              </a:r>
              <a:endParaRPr lang="en-US" sz="3000">
                <a:latin typeface="Dashing Unicorn" panose="02000500000000000000" pitchFamily="2" charset="0"/>
              </a:endParaRPr>
            </a:p>
          </p:txBody>
        </p:sp>
      </p:grpSp>
      <p:grpSp>
        <p:nvGrpSpPr>
          <p:cNvPr id="138" name="Group 137">
            <a:extLst>
              <a:ext uri="{FF2B5EF4-FFF2-40B4-BE49-F238E27FC236}">
                <a16:creationId xmlns="" xmlns:a16="http://schemas.microsoft.com/office/drawing/2014/main" id="{B9D7BC9D-CFF9-4ADE-9BDB-C51C168C41E8}"/>
              </a:ext>
            </a:extLst>
          </p:cNvPr>
          <p:cNvGrpSpPr/>
          <p:nvPr/>
        </p:nvGrpSpPr>
        <p:grpSpPr>
          <a:xfrm>
            <a:off x="0" y="4308033"/>
            <a:ext cx="6628674" cy="845457"/>
            <a:chOff x="774398" y="3060486"/>
            <a:chExt cx="5299916" cy="845457"/>
          </a:xfrm>
        </p:grpSpPr>
        <p:grpSp>
          <p:nvGrpSpPr>
            <p:cNvPr id="139" name="Group 138">
              <a:extLst>
                <a:ext uri="{FF2B5EF4-FFF2-40B4-BE49-F238E27FC236}">
                  <a16:creationId xmlns="" xmlns:a16="http://schemas.microsoft.com/office/drawing/2014/main" id="{FFC7C164-7348-47C5-9529-2CF8B0FDA30F}"/>
                </a:ext>
              </a:extLst>
            </p:cNvPr>
            <p:cNvGrpSpPr/>
            <p:nvPr/>
          </p:nvGrpSpPr>
          <p:grpSpPr>
            <a:xfrm>
              <a:off x="1233715" y="3060486"/>
              <a:ext cx="4441372" cy="845457"/>
              <a:chOff x="1233715" y="3060486"/>
              <a:chExt cx="4441372" cy="845457"/>
            </a:xfrm>
          </p:grpSpPr>
          <p:sp>
            <p:nvSpPr>
              <p:cNvPr id="141" name="Rectangle: Rounded Corners 140">
                <a:extLst>
                  <a:ext uri="{FF2B5EF4-FFF2-40B4-BE49-F238E27FC236}">
                    <a16:creationId xmlns="" xmlns:a16="http://schemas.microsoft.com/office/drawing/2014/main" id="{5D9ED6CD-665A-49F1-861D-6B9B813F5B79}"/>
                  </a:ext>
                </a:extLst>
              </p:cNvPr>
              <p:cNvSpPr/>
              <p:nvPr/>
            </p:nvSpPr>
            <p:spPr>
              <a:xfrm>
                <a:off x="1233715" y="3060486"/>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 xmlns:a16="http://schemas.microsoft.com/office/drawing/2014/main" id="{9496673D-355B-4564-9BFB-21E057E847BB}"/>
                  </a:ext>
                </a:extLst>
              </p:cNvPr>
              <p:cNvSpPr/>
              <p:nvPr/>
            </p:nvSpPr>
            <p:spPr>
              <a:xfrm>
                <a:off x="1375235" y="3153447"/>
                <a:ext cx="4227520"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a:extLst>
                <a:ext uri="{FF2B5EF4-FFF2-40B4-BE49-F238E27FC236}">
                  <a16:creationId xmlns="" xmlns:a16="http://schemas.microsoft.com/office/drawing/2014/main" id="{EA8D5764-3774-4B0A-83D9-8DD9A28DF317}"/>
                </a:ext>
              </a:extLst>
            </p:cNvPr>
            <p:cNvSpPr txBox="1"/>
            <p:nvPr/>
          </p:nvSpPr>
          <p:spPr>
            <a:xfrm>
              <a:off x="774398" y="3173313"/>
              <a:ext cx="5299916" cy="507831"/>
            </a:xfrm>
            <a:prstGeom prst="rect">
              <a:avLst/>
            </a:prstGeom>
            <a:noFill/>
          </p:spPr>
          <p:txBody>
            <a:bodyPr wrap="square" rtlCol="0">
              <a:spAutoFit/>
            </a:bodyPr>
            <a:lstStyle/>
            <a:p>
              <a:pPr algn="ctr"/>
              <a:r>
                <a:rPr lang="en-US" sz="2700">
                  <a:latin typeface="Dashing Unicorn" panose="02000500000000000000" pitchFamily="2" charset="0"/>
                </a:rPr>
                <a:t>c</a:t>
              </a:r>
              <a:r>
                <a:rPr lang="en-US" sz="2700">
                  <a:latin typeface="Dashing Unicorn" panose="02000500000000000000" pitchFamily="2" charset="0"/>
                </a:rPr>
                <a:t>) </a:t>
              </a:r>
              <a:r>
                <a:rPr lang="en-US" sz="2700" smtClean="0">
                  <a:latin typeface="Dashing Unicorn" panose="02000500000000000000" pitchFamily="2" charset="0"/>
                </a:rPr>
                <a:t>Các con </a:t>
              </a:r>
              <a:r>
                <a:rPr lang="vi-VN" sz="2700" smtClean="0">
                  <a:latin typeface="Dashing Unicorn" panose="02000500000000000000" pitchFamily="2" charset="0"/>
                </a:rPr>
                <a:t>đường</a:t>
              </a:r>
              <a:r>
                <a:rPr lang="en-US" sz="2700">
                  <a:latin typeface="Dashing Unicorn" panose="02000500000000000000" pitchFamily="2" charset="0"/>
                </a:rPr>
                <a:t> </a:t>
              </a:r>
              <a:r>
                <a:rPr lang="en-US" sz="2700">
                  <a:latin typeface="Dashing Unicorn" panose="02000500000000000000" pitchFamily="2" charset="0"/>
                </a:rPr>
                <a:t>lây </a:t>
              </a:r>
              <a:r>
                <a:rPr lang="en-US" sz="2700">
                  <a:latin typeface="Dashing Unicorn" panose="02000500000000000000" pitchFamily="2" charset="0"/>
                </a:rPr>
                <a:t>lan của </a:t>
              </a:r>
              <a:r>
                <a:rPr lang="en-US" sz="2700" smtClean="0">
                  <a:latin typeface="Dashing Unicorn" panose="02000500000000000000" pitchFamily="2" charset="0"/>
                </a:rPr>
                <a:t>virus</a:t>
              </a:r>
              <a:endParaRPr lang="en-US" sz="2700">
                <a:latin typeface="Dashing Unicorn" panose="02000500000000000000" pitchFamily="2" charset="0"/>
              </a:endParaRPr>
            </a:p>
          </p:txBody>
        </p:sp>
      </p:grpSp>
      <p:grpSp>
        <p:nvGrpSpPr>
          <p:cNvPr id="151" name="Group 150">
            <a:extLst>
              <a:ext uri="{FF2B5EF4-FFF2-40B4-BE49-F238E27FC236}">
                <a16:creationId xmlns="" xmlns:a16="http://schemas.microsoft.com/office/drawing/2014/main" id="{56280E3A-4F71-46EA-9213-43AFC4C8CE8D}"/>
              </a:ext>
            </a:extLst>
          </p:cNvPr>
          <p:cNvGrpSpPr/>
          <p:nvPr/>
        </p:nvGrpSpPr>
        <p:grpSpPr>
          <a:xfrm>
            <a:off x="617742" y="5374005"/>
            <a:ext cx="5554883" cy="845457"/>
            <a:chOff x="1233715" y="2583543"/>
            <a:chExt cx="4441372" cy="845457"/>
          </a:xfrm>
        </p:grpSpPr>
        <p:grpSp>
          <p:nvGrpSpPr>
            <p:cNvPr id="152" name="Group 151">
              <a:extLst>
                <a:ext uri="{FF2B5EF4-FFF2-40B4-BE49-F238E27FC236}">
                  <a16:creationId xmlns="" xmlns:a16="http://schemas.microsoft.com/office/drawing/2014/main" id="{5F58AC1D-6CFD-40B0-9FDE-BADA265A6C4B}"/>
                </a:ext>
              </a:extLst>
            </p:cNvPr>
            <p:cNvGrpSpPr/>
            <p:nvPr/>
          </p:nvGrpSpPr>
          <p:grpSpPr>
            <a:xfrm>
              <a:off x="1233715" y="2583543"/>
              <a:ext cx="4441372" cy="845457"/>
              <a:chOff x="1233715" y="2583543"/>
              <a:chExt cx="4441372" cy="845457"/>
            </a:xfrm>
          </p:grpSpPr>
          <p:sp>
            <p:nvSpPr>
              <p:cNvPr id="154" name="Rectangle: Rounded Corners 153">
                <a:extLst>
                  <a:ext uri="{FF2B5EF4-FFF2-40B4-BE49-F238E27FC236}">
                    <a16:creationId xmlns="" xmlns:a16="http://schemas.microsoft.com/office/drawing/2014/main" id="{C16F23D0-BD23-4066-BDD1-15B4C1140221}"/>
                  </a:ext>
                </a:extLst>
              </p:cNvPr>
              <p:cNvSpPr/>
              <p:nvPr/>
            </p:nvSpPr>
            <p:spPr>
              <a:xfrm>
                <a:off x="1233715" y="2583543"/>
                <a:ext cx="4441372" cy="845457"/>
              </a:xfrm>
              <a:prstGeom prst="roundRect">
                <a:avLst>
                  <a:gd name="adj" fmla="val 3898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 xmlns:a16="http://schemas.microsoft.com/office/drawing/2014/main" id="{2AD47197-8C97-4D7A-B660-1A9651592492}"/>
                  </a:ext>
                </a:extLst>
              </p:cNvPr>
              <p:cNvSpPr/>
              <p:nvPr/>
            </p:nvSpPr>
            <p:spPr>
              <a:xfrm>
                <a:off x="1328058" y="2676505"/>
                <a:ext cx="4252685" cy="659532"/>
              </a:xfrm>
              <a:prstGeom prst="roundRect">
                <a:avLst>
                  <a:gd name="adj" fmla="val 38985"/>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TextBox 152">
              <a:extLst>
                <a:ext uri="{FF2B5EF4-FFF2-40B4-BE49-F238E27FC236}">
                  <a16:creationId xmlns="" xmlns:a16="http://schemas.microsoft.com/office/drawing/2014/main" id="{D2E5901A-A48C-4A27-91CB-EE8C61D73C36}"/>
                </a:ext>
              </a:extLst>
            </p:cNvPr>
            <p:cNvSpPr txBox="1"/>
            <p:nvPr/>
          </p:nvSpPr>
          <p:spPr>
            <a:xfrm>
              <a:off x="1328062" y="2713883"/>
              <a:ext cx="4252682" cy="584775"/>
            </a:xfrm>
            <a:prstGeom prst="rect">
              <a:avLst/>
            </a:prstGeom>
            <a:noFill/>
          </p:spPr>
          <p:txBody>
            <a:bodyPr wrap="square" rtlCol="0">
              <a:spAutoFit/>
            </a:bodyPr>
            <a:lstStyle/>
            <a:p>
              <a:pPr algn="ctr"/>
              <a:r>
                <a:rPr lang="en-US" sz="3200">
                  <a:latin typeface="Dashing Unicorn" panose="02000500000000000000" pitchFamily="2" charset="0"/>
                </a:rPr>
                <a:t>d)Phòng tránh </a:t>
              </a:r>
              <a:r>
                <a:rPr lang="en-US" sz="3200" smtClean="0">
                  <a:latin typeface="Dashing Unicorn" panose="02000500000000000000" pitchFamily="2" charset="0"/>
                </a:rPr>
                <a:t>virus</a:t>
              </a:r>
              <a:endParaRPr lang="en-US" sz="3200">
                <a:latin typeface="Dashing Unicorn" panose="02000500000000000000" pitchFamily="2" charset="0"/>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047772">
            <a:off x="7268459" y="2027650"/>
            <a:ext cx="2209370" cy="2901041"/>
          </a:xfrm>
          <a:prstGeom prst="rect">
            <a:avLst/>
          </a:prstGeom>
        </p:spPr>
      </p:pic>
    </p:spTree>
    <p:extLst>
      <p:ext uri="{BB962C8B-B14F-4D97-AF65-F5344CB8AC3E}">
        <p14:creationId xmlns:p14="http://schemas.microsoft.com/office/powerpoint/2010/main" val="2554061802"/>
      </p:ext>
    </p:extLst>
  </p:cSld>
  <p:clrMapOvr>
    <a:masterClrMapping/>
  </p:clrMapOvr>
  <p:transition spd="slow">
    <p:push dir="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14:presetBounceEnd="82000">
                                      <p:stCondLst>
                                        <p:cond delay="0"/>
                                      </p:stCondLst>
                                      <p:iterate type="lt">
                                        <p:tmPct val="8000"/>
                                      </p:iterate>
                                      <p:childTnLst>
                                        <p:set>
                                          <p:cBhvr>
                                            <p:cTn id="6" dur="1" fill="hold">
                                              <p:stCondLst>
                                                <p:cond delay="0"/>
                                              </p:stCondLst>
                                            </p:cTn>
                                            <p:tgtEl>
                                              <p:spTgt spid="111"/>
                                            </p:tgtEl>
                                            <p:attrNameLst>
                                              <p:attrName>style.visibility</p:attrName>
                                            </p:attrNameLst>
                                          </p:cBhvr>
                                          <p:to>
                                            <p:strVal val="visible"/>
                                          </p:to>
                                        </p:set>
                                        <p:anim calcmode="lin" valueType="num" p14:bounceEnd="82000">
                                          <p:cBhvr additive="base">
                                            <p:cTn id="7" dur="1000" fill="hold"/>
                                            <p:tgtEl>
                                              <p:spTgt spid="111"/>
                                            </p:tgtEl>
                                            <p:attrNameLst>
                                              <p:attrName>ppt_x</p:attrName>
                                            </p:attrNameLst>
                                          </p:cBhvr>
                                          <p:tavLst>
                                            <p:tav tm="0">
                                              <p:val>
                                                <p:strVal val="#ppt_x"/>
                                              </p:val>
                                            </p:tav>
                                            <p:tav tm="100000">
                                              <p:val>
                                                <p:strVal val="#ppt_x"/>
                                              </p:val>
                                            </p:tav>
                                          </p:tavLst>
                                        </p:anim>
                                        <p:anim calcmode="lin" valueType="num" p14:bounceEnd="82000">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par>
                              <p:cTn id="12" fill="hold">
                                <p:stCondLst>
                                  <p:cond delay="3240"/>
                                </p:stCondLst>
                                <p:childTnLst>
                                  <p:par>
                                    <p:cTn id="13" presetID="17" presetClass="entr" presetSubtype="1"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ppt_x</p:attrName>
                                            </p:attrNameLst>
                                          </p:cBhvr>
                                          <p:tavLst>
                                            <p:tav tm="0">
                                              <p:val>
                                                <p:strVal val="#ppt_x"/>
                                              </p:val>
                                            </p:tav>
                                            <p:tav tm="100000">
                                              <p:val>
                                                <p:strVal val="#ppt_x"/>
                                              </p:val>
                                            </p:tav>
                                          </p:tavLst>
                                        </p:anim>
                                        <p:anim calcmode="lin" valueType="num">
                                          <p:cBhvr>
                                            <p:cTn id="16" dur="500" fill="hold"/>
                                            <p:tgtEl>
                                              <p:spTgt spid="86"/>
                                            </p:tgtEl>
                                            <p:attrNameLst>
                                              <p:attrName>ppt_y</p:attrName>
                                            </p:attrNameLst>
                                          </p:cBhvr>
                                          <p:tavLst>
                                            <p:tav tm="0">
                                              <p:val>
                                                <p:strVal val="#ppt_y-#ppt_h/2"/>
                                              </p:val>
                                            </p:tav>
                                            <p:tav tm="100000">
                                              <p:val>
                                                <p:strVal val="#ppt_y"/>
                                              </p:val>
                                            </p:tav>
                                          </p:tavLst>
                                        </p:anim>
                                        <p:anim calcmode="lin" valueType="num">
                                          <p:cBhvr>
                                            <p:cTn id="17" dur="500" fill="hold"/>
                                            <p:tgtEl>
                                              <p:spTgt spid="86"/>
                                            </p:tgtEl>
                                            <p:attrNameLst>
                                              <p:attrName>ppt_w</p:attrName>
                                            </p:attrNameLst>
                                          </p:cBhvr>
                                          <p:tavLst>
                                            <p:tav tm="0">
                                              <p:val>
                                                <p:strVal val="#ppt_w"/>
                                              </p:val>
                                            </p:tav>
                                            <p:tav tm="100000">
                                              <p:val>
                                                <p:strVal val="#ppt_w"/>
                                              </p:val>
                                            </p:tav>
                                          </p:tavLst>
                                        </p:anim>
                                        <p:anim calcmode="lin" valueType="num">
                                          <p:cBhvr>
                                            <p:cTn id="18" dur="500" fill="hold"/>
                                            <p:tgtEl>
                                              <p:spTgt spid="86"/>
                                            </p:tgtEl>
                                            <p:attrNameLst>
                                              <p:attrName>ppt_h</p:attrName>
                                            </p:attrNameLst>
                                          </p:cBhvr>
                                          <p:tavLst>
                                            <p:tav tm="0">
                                              <p:val>
                                                <p:fltVal val="0"/>
                                              </p:val>
                                            </p:tav>
                                            <p:tav tm="100000">
                                              <p:val>
                                                <p:strVal val="#ppt_h"/>
                                              </p:val>
                                            </p:tav>
                                          </p:tavLst>
                                        </p:anim>
                                      </p:childTnLst>
                                    </p:cTn>
                                  </p:par>
                                </p:childTnLst>
                              </p:cTn>
                            </p:par>
                            <p:par>
                              <p:cTn id="19" fill="hold">
                                <p:stCondLst>
                                  <p:cond delay="3740"/>
                                </p:stCondLst>
                                <p:childTnLst>
                                  <p:par>
                                    <p:cTn id="20" presetID="17" presetClass="entr" presetSubtype="1"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ppt_x</p:attrName>
                                            </p:attrNameLst>
                                          </p:cBhvr>
                                          <p:tavLst>
                                            <p:tav tm="0">
                                              <p:val>
                                                <p:strVal val="#ppt_x"/>
                                              </p:val>
                                            </p:tav>
                                            <p:tav tm="100000">
                                              <p:val>
                                                <p:strVal val="#ppt_x"/>
                                              </p:val>
                                            </p:tav>
                                          </p:tavLst>
                                        </p:anim>
                                        <p:anim calcmode="lin" valueType="num">
                                          <p:cBhvr>
                                            <p:cTn id="23" dur="500" fill="hold"/>
                                            <p:tgtEl>
                                              <p:spTgt spid="129"/>
                                            </p:tgtEl>
                                            <p:attrNameLst>
                                              <p:attrName>ppt_y</p:attrName>
                                            </p:attrNameLst>
                                          </p:cBhvr>
                                          <p:tavLst>
                                            <p:tav tm="0">
                                              <p:val>
                                                <p:strVal val="#ppt_y-#ppt_h/2"/>
                                              </p:val>
                                            </p:tav>
                                            <p:tav tm="100000">
                                              <p:val>
                                                <p:strVal val="#ppt_y"/>
                                              </p:val>
                                            </p:tav>
                                          </p:tavLst>
                                        </p:anim>
                                        <p:anim calcmode="lin" valueType="num">
                                          <p:cBhvr>
                                            <p:cTn id="24" dur="500" fill="hold"/>
                                            <p:tgtEl>
                                              <p:spTgt spid="129"/>
                                            </p:tgtEl>
                                            <p:attrNameLst>
                                              <p:attrName>ppt_w</p:attrName>
                                            </p:attrNameLst>
                                          </p:cBhvr>
                                          <p:tavLst>
                                            <p:tav tm="0">
                                              <p:val>
                                                <p:strVal val="#ppt_w"/>
                                              </p:val>
                                            </p:tav>
                                            <p:tav tm="100000">
                                              <p:val>
                                                <p:strVal val="#ppt_w"/>
                                              </p:val>
                                            </p:tav>
                                          </p:tavLst>
                                        </p:anim>
                                        <p:anim calcmode="lin" valueType="num">
                                          <p:cBhvr>
                                            <p:cTn id="25" dur="500" fill="hold"/>
                                            <p:tgtEl>
                                              <p:spTgt spid="129"/>
                                            </p:tgtEl>
                                            <p:attrNameLst>
                                              <p:attrName>ppt_h</p:attrName>
                                            </p:attrNameLst>
                                          </p:cBhvr>
                                          <p:tavLst>
                                            <p:tav tm="0">
                                              <p:val>
                                                <p:fltVal val="0"/>
                                              </p:val>
                                            </p:tav>
                                            <p:tav tm="100000">
                                              <p:val>
                                                <p:strVal val="#ppt_h"/>
                                              </p:val>
                                            </p:tav>
                                          </p:tavLst>
                                        </p:anim>
                                      </p:childTnLst>
                                    </p:cTn>
                                  </p:par>
                                </p:childTnLst>
                              </p:cTn>
                            </p:par>
                            <p:par>
                              <p:cTn id="26" fill="hold">
                                <p:stCondLst>
                                  <p:cond delay="4240"/>
                                </p:stCondLst>
                                <p:childTnLst>
                                  <p:par>
                                    <p:cTn id="27" presetID="17" presetClass="entr" presetSubtype="1" fill="hold" nodeType="after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ppt_x</p:attrName>
                                            </p:attrNameLst>
                                          </p:cBhvr>
                                          <p:tavLst>
                                            <p:tav tm="0">
                                              <p:val>
                                                <p:strVal val="#ppt_x"/>
                                              </p:val>
                                            </p:tav>
                                            <p:tav tm="100000">
                                              <p:val>
                                                <p:strVal val="#ppt_x"/>
                                              </p:val>
                                            </p:tav>
                                          </p:tavLst>
                                        </p:anim>
                                        <p:anim calcmode="lin" valueType="num">
                                          <p:cBhvr>
                                            <p:cTn id="30" dur="500" fill="hold"/>
                                            <p:tgtEl>
                                              <p:spTgt spid="138"/>
                                            </p:tgtEl>
                                            <p:attrNameLst>
                                              <p:attrName>ppt_y</p:attrName>
                                            </p:attrNameLst>
                                          </p:cBhvr>
                                          <p:tavLst>
                                            <p:tav tm="0">
                                              <p:val>
                                                <p:strVal val="#ppt_y-#ppt_h/2"/>
                                              </p:val>
                                            </p:tav>
                                            <p:tav tm="100000">
                                              <p:val>
                                                <p:strVal val="#ppt_y"/>
                                              </p:val>
                                            </p:tav>
                                          </p:tavLst>
                                        </p:anim>
                                        <p:anim calcmode="lin" valueType="num">
                                          <p:cBhvr>
                                            <p:cTn id="31" dur="500" fill="hold"/>
                                            <p:tgtEl>
                                              <p:spTgt spid="138"/>
                                            </p:tgtEl>
                                            <p:attrNameLst>
                                              <p:attrName>ppt_w</p:attrName>
                                            </p:attrNameLst>
                                          </p:cBhvr>
                                          <p:tavLst>
                                            <p:tav tm="0">
                                              <p:val>
                                                <p:strVal val="#ppt_w"/>
                                              </p:val>
                                            </p:tav>
                                            <p:tav tm="100000">
                                              <p:val>
                                                <p:strVal val="#ppt_w"/>
                                              </p:val>
                                            </p:tav>
                                          </p:tavLst>
                                        </p:anim>
                                        <p:anim calcmode="lin" valueType="num">
                                          <p:cBhvr>
                                            <p:cTn id="32" dur="500" fill="hold"/>
                                            <p:tgtEl>
                                              <p:spTgt spid="138"/>
                                            </p:tgtEl>
                                            <p:attrNameLst>
                                              <p:attrName>ppt_h</p:attrName>
                                            </p:attrNameLst>
                                          </p:cBhvr>
                                          <p:tavLst>
                                            <p:tav tm="0">
                                              <p:val>
                                                <p:fltVal val="0"/>
                                              </p:val>
                                            </p:tav>
                                            <p:tav tm="100000">
                                              <p:val>
                                                <p:strVal val="#ppt_h"/>
                                              </p:val>
                                            </p:tav>
                                          </p:tavLst>
                                        </p:anim>
                                      </p:childTnLst>
                                    </p:cTn>
                                  </p:par>
                                </p:childTnLst>
                              </p:cTn>
                            </p:par>
                            <p:par>
                              <p:cTn id="33" fill="hold">
                                <p:stCondLst>
                                  <p:cond delay="4740"/>
                                </p:stCondLst>
                                <p:childTnLst>
                                  <p:par>
                                    <p:cTn id="34" presetID="17" presetClass="entr" presetSubtype="1" fill="hold" nodeType="afterEffect">
                                      <p:stCondLst>
                                        <p:cond delay="0"/>
                                      </p:stCondLst>
                                      <p:childTnLst>
                                        <p:set>
                                          <p:cBhvr>
                                            <p:cTn id="35" dur="1" fill="hold">
                                              <p:stCondLst>
                                                <p:cond delay="0"/>
                                              </p:stCondLst>
                                            </p:cTn>
                                            <p:tgtEl>
                                              <p:spTgt spid="151"/>
                                            </p:tgtEl>
                                            <p:attrNameLst>
                                              <p:attrName>style.visibility</p:attrName>
                                            </p:attrNameLst>
                                          </p:cBhvr>
                                          <p:to>
                                            <p:strVal val="visible"/>
                                          </p:to>
                                        </p:set>
                                        <p:anim calcmode="lin" valueType="num">
                                          <p:cBhvr>
                                            <p:cTn id="36" dur="500" fill="hold"/>
                                            <p:tgtEl>
                                              <p:spTgt spid="151"/>
                                            </p:tgtEl>
                                            <p:attrNameLst>
                                              <p:attrName>ppt_x</p:attrName>
                                            </p:attrNameLst>
                                          </p:cBhvr>
                                          <p:tavLst>
                                            <p:tav tm="0">
                                              <p:val>
                                                <p:strVal val="#ppt_x"/>
                                              </p:val>
                                            </p:tav>
                                            <p:tav tm="100000">
                                              <p:val>
                                                <p:strVal val="#ppt_x"/>
                                              </p:val>
                                            </p:tav>
                                          </p:tavLst>
                                        </p:anim>
                                        <p:anim calcmode="lin" valueType="num">
                                          <p:cBhvr>
                                            <p:cTn id="37" dur="500" fill="hold"/>
                                            <p:tgtEl>
                                              <p:spTgt spid="151"/>
                                            </p:tgtEl>
                                            <p:attrNameLst>
                                              <p:attrName>ppt_y</p:attrName>
                                            </p:attrNameLst>
                                          </p:cBhvr>
                                          <p:tavLst>
                                            <p:tav tm="0">
                                              <p:val>
                                                <p:strVal val="#ppt_y-#ppt_h/2"/>
                                              </p:val>
                                            </p:tav>
                                            <p:tav tm="100000">
                                              <p:val>
                                                <p:strVal val="#ppt_y"/>
                                              </p:val>
                                            </p:tav>
                                          </p:tavLst>
                                        </p:anim>
                                        <p:anim calcmode="lin" valueType="num">
                                          <p:cBhvr>
                                            <p:cTn id="38" dur="500" fill="hold"/>
                                            <p:tgtEl>
                                              <p:spTgt spid="151"/>
                                            </p:tgtEl>
                                            <p:attrNameLst>
                                              <p:attrName>ppt_w</p:attrName>
                                            </p:attrNameLst>
                                          </p:cBhvr>
                                          <p:tavLst>
                                            <p:tav tm="0">
                                              <p:val>
                                                <p:strVal val="#ppt_w"/>
                                              </p:val>
                                            </p:tav>
                                            <p:tav tm="100000">
                                              <p:val>
                                                <p:strVal val="#ppt_w"/>
                                              </p:val>
                                            </p:tav>
                                          </p:tavLst>
                                        </p:anim>
                                        <p:anim calcmode="lin" valueType="num">
                                          <p:cBhvr>
                                            <p:cTn id="39" dur="500" fill="hold"/>
                                            <p:tgtEl>
                                              <p:spTgt spid="151"/>
                                            </p:tgtEl>
                                            <p:attrNameLst>
                                              <p:attrName>ppt_h</p:attrName>
                                            </p:attrNameLst>
                                          </p:cBhvr>
                                          <p:tavLst>
                                            <p:tav tm="0">
                                              <p:val>
                                                <p:fltVal val="0"/>
                                              </p:val>
                                            </p:tav>
                                            <p:tav tm="100000">
                                              <p:val>
                                                <p:strVal val="#ppt_h"/>
                                              </p:val>
                                            </p:tav>
                                          </p:tavLst>
                                        </p:anim>
                                      </p:childTnLst>
                                    </p:cTn>
                                  </p:par>
                                </p:childTnLst>
                              </p:cTn>
                            </p:par>
                            <p:par>
                              <p:cTn id="40" fill="hold">
                                <p:stCondLst>
                                  <p:cond delay="5240"/>
                                </p:stCondLst>
                                <p:childTnLst>
                                  <p:par>
                                    <p:cTn id="41" presetID="2" presetClass="entr" presetSubtype="4" accel="30000" fill="hold" nodeType="afterEffect" p14:presetBounceEnd="67000">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14:bounceEnd="67000">
                                          <p:cBhvr additive="base">
                                            <p:cTn id="43"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accel="30000" fill="hold" nodeType="withEffect" p14:presetBounceEnd="67000">
                                      <p:stCondLst>
                                        <p:cond delay="250"/>
                                      </p:stCondLst>
                                      <p:childTnLst>
                                        <p:set>
                                          <p:cBhvr>
                                            <p:cTn id="46" dur="1" fill="hold">
                                              <p:stCondLst>
                                                <p:cond delay="0"/>
                                              </p:stCondLst>
                                            </p:cTn>
                                            <p:tgtEl>
                                              <p:spTgt spid="10"/>
                                            </p:tgtEl>
                                            <p:attrNameLst>
                                              <p:attrName>style.visibility</p:attrName>
                                            </p:attrNameLst>
                                          </p:cBhvr>
                                          <p:to>
                                            <p:strVal val="visible"/>
                                          </p:to>
                                        </p:set>
                                        <p:anim calcmode="lin" valueType="num" p14:bounceEnd="67000">
                                          <p:cBhvr additive="base">
                                            <p:cTn id="47" dur="1000" fill="hold"/>
                                            <p:tgtEl>
                                              <p:spTgt spid="10"/>
                                            </p:tgtEl>
                                            <p:attrNameLst>
                                              <p:attrName>ppt_x</p:attrName>
                                            </p:attrNameLst>
                                          </p:cBhvr>
                                          <p:tavLst>
                                            <p:tav tm="0">
                                              <p:val>
                                                <p:strVal val="#ppt_x"/>
                                              </p:val>
                                            </p:tav>
                                            <p:tav tm="100000">
                                              <p:val>
                                                <p:strVal val="#ppt_x"/>
                                              </p:val>
                                            </p:tav>
                                          </p:tavLst>
                                        </p:anim>
                                        <p:anim calcmode="lin" valueType="num" p14:bounceEnd="67000">
                                          <p:cBhvr additive="base">
                                            <p:cTn id="48" dur="1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6490"/>
                                </p:stCondLst>
                                <p:childTnLst>
                                  <p:par>
                                    <p:cTn id="50" presetID="3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par>
                                    <p:cTn id="56" presetID="31" presetClass="entr" presetSubtype="0" fill="hold" nodeType="withEffect">
                                      <p:stCondLst>
                                        <p:cond delay="250"/>
                                      </p:stCondLst>
                                      <p:childTnLst>
                                        <p:set>
                                          <p:cBhvr>
                                            <p:cTn id="57" dur="1" fill="hold">
                                              <p:stCondLst>
                                                <p:cond delay="0"/>
                                              </p:stCondLst>
                                            </p:cTn>
                                            <p:tgtEl>
                                              <p:spTgt spid="127"/>
                                            </p:tgtEl>
                                            <p:attrNameLst>
                                              <p:attrName>style.visibility</p:attrName>
                                            </p:attrNameLst>
                                          </p:cBhvr>
                                          <p:to>
                                            <p:strVal val="visible"/>
                                          </p:to>
                                        </p:set>
                                        <p:anim calcmode="lin" valueType="num">
                                          <p:cBhvr>
                                            <p:cTn id="58" dur="1000" fill="hold"/>
                                            <p:tgtEl>
                                              <p:spTgt spid="127"/>
                                            </p:tgtEl>
                                            <p:attrNameLst>
                                              <p:attrName>ppt_w</p:attrName>
                                            </p:attrNameLst>
                                          </p:cBhvr>
                                          <p:tavLst>
                                            <p:tav tm="0">
                                              <p:val>
                                                <p:fltVal val="0"/>
                                              </p:val>
                                            </p:tav>
                                            <p:tav tm="100000">
                                              <p:val>
                                                <p:strVal val="#ppt_w"/>
                                              </p:val>
                                            </p:tav>
                                          </p:tavLst>
                                        </p:anim>
                                        <p:anim calcmode="lin" valueType="num">
                                          <p:cBhvr>
                                            <p:cTn id="59" dur="1000" fill="hold"/>
                                            <p:tgtEl>
                                              <p:spTgt spid="127"/>
                                            </p:tgtEl>
                                            <p:attrNameLst>
                                              <p:attrName>ppt_h</p:attrName>
                                            </p:attrNameLst>
                                          </p:cBhvr>
                                          <p:tavLst>
                                            <p:tav tm="0">
                                              <p:val>
                                                <p:fltVal val="0"/>
                                              </p:val>
                                            </p:tav>
                                            <p:tav tm="100000">
                                              <p:val>
                                                <p:strVal val="#ppt_h"/>
                                              </p:val>
                                            </p:tav>
                                          </p:tavLst>
                                        </p:anim>
                                        <p:anim calcmode="lin" valueType="num">
                                          <p:cBhvr>
                                            <p:cTn id="60" dur="1000" fill="hold"/>
                                            <p:tgtEl>
                                              <p:spTgt spid="127"/>
                                            </p:tgtEl>
                                            <p:attrNameLst>
                                              <p:attrName>style.rotation</p:attrName>
                                            </p:attrNameLst>
                                          </p:cBhvr>
                                          <p:tavLst>
                                            <p:tav tm="0">
                                              <p:val>
                                                <p:fltVal val="90"/>
                                              </p:val>
                                            </p:tav>
                                            <p:tav tm="100000">
                                              <p:val>
                                                <p:fltVal val="0"/>
                                              </p:val>
                                            </p:tav>
                                          </p:tavLst>
                                        </p:anim>
                                        <p:animEffect transition="in" filter="fade">
                                          <p:cBhvr>
                                            <p:cTn id="61" dur="1000"/>
                                            <p:tgtEl>
                                              <p:spTgt spid="127"/>
                                            </p:tgtEl>
                                          </p:cBhvr>
                                        </p:animEffect>
                                      </p:childTnLst>
                                    </p:cTn>
                                  </p:par>
                                  <p:par>
                                    <p:cTn id="62" presetID="31" presetClass="entr" presetSubtype="0" fill="hold" nodeType="withEffect">
                                      <p:stCondLst>
                                        <p:cond delay="500"/>
                                      </p:stCondLst>
                                      <p:childTnLst>
                                        <p:set>
                                          <p:cBhvr>
                                            <p:cTn id="63" dur="1" fill="hold">
                                              <p:stCondLst>
                                                <p:cond delay="0"/>
                                              </p:stCondLst>
                                            </p:cTn>
                                            <p:tgtEl>
                                              <p:spTgt spid="128"/>
                                            </p:tgtEl>
                                            <p:attrNameLst>
                                              <p:attrName>style.visibility</p:attrName>
                                            </p:attrNameLst>
                                          </p:cBhvr>
                                          <p:to>
                                            <p:strVal val="visible"/>
                                          </p:to>
                                        </p:set>
                                        <p:anim calcmode="lin" valueType="num">
                                          <p:cBhvr>
                                            <p:cTn id="64" dur="1000" fill="hold"/>
                                            <p:tgtEl>
                                              <p:spTgt spid="128"/>
                                            </p:tgtEl>
                                            <p:attrNameLst>
                                              <p:attrName>ppt_w</p:attrName>
                                            </p:attrNameLst>
                                          </p:cBhvr>
                                          <p:tavLst>
                                            <p:tav tm="0">
                                              <p:val>
                                                <p:fltVal val="0"/>
                                              </p:val>
                                            </p:tav>
                                            <p:tav tm="100000">
                                              <p:val>
                                                <p:strVal val="#ppt_w"/>
                                              </p:val>
                                            </p:tav>
                                          </p:tavLst>
                                        </p:anim>
                                        <p:anim calcmode="lin" valueType="num">
                                          <p:cBhvr>
                                            <p:cTn id="65" dur="1000" fill="hold"/>
                                            <p:tgtEl>
                                              <p:spTgt spid="128"/>
                                            </p:tgtEl>
                                            <p:attrNameLst>
                                              <p:attrName>ppt_h</p:attrName>
                                            </p:attrNameLst>
                                          </p:cBhvr>
                                          <p:tavLst>
                                            <p:tav tm="0">
                                              <p:val>
                                                <p:fltVal val="0"/>
                                              </p:val>
                                            </p:tav>
                                            <p:tav tm="100000">
                                              <p:val>
                                                <p:strVal val="#ppt_h"/>
                                              </p:val>
                                            </p:tav>
                                          </p:tavLst>
                                        </p:anim>
                                        <p:anim calcmode="lin" valueType="num">
                                          <p:cBhvr>
                                            <p:cTn id="66" dur="1000" fill="hold"/>
                                            <p:tgtEl>
                                              <p:spTgt spid="128"/>
                                            </p:tgtEl>
                                            <p:attrNameLst>
                                              <p:attrName>style.rotation</p:attrName>
                                            </p:attrNameLst>
                                          </p:cBhvr>
                                          <p:tavLst>
                                            <p:tav tm="0">
                                              <p:val>
                                                <p:fltVal val="90"/>
                                              </p:val>
                                            </p:tav>
                                            <p:tav tm="100000">
                                              <p:val>
                                                <p:fltVal val="0"/>
                                              </p:val>
                                            </p:tav>
                                          </p:tavLst>
                                        </p:anim>
                                        <p:animEffect transition="in" filter="fade">
                                          <p:cBhvr>
                                            <p:cTn id="6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stCondLst>
                                        <p:cond delay="0"/>
                                      </p:stCondLst>
                                      <p:iterate type="lt">
                                        <p:tmPct val="8000"/>
                                      </p:iterate>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fill="hold"/>
                                            <p:tgtEl>
                                              <p:spTgt spid="111"/>
                                            </p:tgtEl>
                                            <p:attrNameLst>
                                              <p:attrName>ppt_x</p:attrName>
                                            </p:attrNameLst>
                                          </p:cBhvr>
                                          <p:tavLst>
                                            <p:tav tm="0">
                                              <p:val>
                                                <p:strVal val="#ppt_x"/>
                                              </p:val>
                                            </p:tav>
                                            <p:tav tm="100000">
                                              <p:val>
                                                <p:strVal val="#ppt_x"/>
                                              </p:val>
                                            </p:tav>
                                          </p:tavLst>
                                        </p:anim>
                                        <p:anim calcmode="lin" valueType="num">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par>
                              <p:cTn id="12" fill="hold">
                                <p:stCondLst>
                                  <p:cond delay="3240"/>
                                </p:stCondLst>
                                <p:childTnLst>
                                  <p:par>
                                    <p:cTn id="13" presetID="17" presetClass="entr" presetSubtype="1"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ppt_x</p:attrName>
                                            </p:attrNameLst>
                                          </p:cBhvr>
                                          <p:tavLst>
                                            <p:tav tm="0">
                                              <p:val>
                                                <p:strVal val="#ppt_x"/>
                                              </p:val>
                                            </p:tav>
                                            <p:tav tm="100000">
                                              <p:val>
                                                <p:strVal val="#ppt_x"/>
                                              </p:val>
                                            </p:tav>
                                          </p:tavLst>
                                        </p:anim>
                                        <p:anim calcmode="lin" valueType="num">
                                          <p:cBhvr>
                                            <p:cTn id="16" dur="500" fill="hold"/>
                                            <p:tgtEl>
                                              <p:spTgt spid="86"/>
                                            </p:tgtEl>
                                            <p:attrNameLst>
                                              <p:attrName>ppt_y</p:attrName>
                                            </p:attrNameLst>
                                          </p:cBhvr>
                                          <p:tavLst>
                                            <p:tav tm="0">
                                              <p:val>
                                                <p:strVal val="#ppt_y-#ppt_h/2"/>
                                              </p:val>
                                            </p:tav>
                                            <p:tav tm="100000">
                                              <p:val>
                                                <p:strVal val="#ppt_y"/>
                                              </p:val>
                                            </p:tav>
                                          </p:tavLst>
                                        </p:anim>
                                        <p:anim calcmode="lin" valueType="num">
                                          <p:cBhvr>
                                            <p:cTn id="17" dur="500" fill="hold"/>
                                            <p:tgtEl>
                                              <p:spTgt spid="86"/>
                                            </p:tgtEl>
                                            <p:attrNameLst>
                                              <p:attrName>ppt_w</p:attrName>
                                            </p:attrNameLst>
                                          </p:cBhvr>
                                          <p:tavLst>
                                            <p:tav tm="0">
                                              <p:val>
                                                <p:strVal val="#ppt_w"/>
                                              </p:val>
                                            </p:tav>
                                            <p:tav tm="100000">
                                              <p:val>
                                                <p:strVal val="#ppt_w"/>
                                              </p:val>
                                            </p:tav>
                                          </p:tavLst>
                                        </p:anim>
                                        <p:anim calcmode="lin" valueType="num">
                                          <p:cBhvr>
                                            <p:cTn id="18" dur="500" fill="hold"/>
                                            <p:tgtEl>
                                              <p:spTgt spid="86"/>
                                            </p:tgtEl>
                                            <p:attrNameLst>
                                              <p:attrName>ppt_h</p:attrName>
                                            </p:attrNameLst>
                                          </p:cBhvr>
                                          <p:tavLst>
                                            <p:tav tm="0">
                                              <p:val>
                                                <p:fltVal val="0"/>
                                              </p:val>
                                            </p:tav>
                                            <p:tav tm="100000">
                                              <p:val>
                                                <p:strVal val="#ppt_h"/>
                                              </p:val>
                                            </p:tav>
                                          </p:tavLst>
                                        </p:anim>
                                      </p:childTnLst>
                                    </p:cTn>
                                  </p:par>
                                </p:childTnLst>
                              </p:cTn>
                            </p:par>
                            <p:par>
                              <p:cTn id="19" fill="hold">
                                <p:stCondLst>
                                  <p:cond delay="3740"/>
                                </p:stCondLst>
                                <p:childTnLst>
                                  <p:par>
                                    <p:cTn id="20" presetID="17" presetClass="entr" presetSubtype="1"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ppt_x</p:attrName>
                                            </p:attrNameLst>
                                          </p:cBhvr>
                                          <p:tavLst>
                                            <p:tav tm="0">
                                              <p:val>
                                                <p:strVal val="#ppt_x"/>
                                              </p:val>
                                            </p:tav>
                                            <p:tav tm="100000">
                                              <p:val>
                                                <p:strVal val="#ppt_x"/>
                                              </p:val>
                                            </p:tav>
                                          </p:tavLst>
                                        </p:anim>
                                        <p:anim calcmode="lin" valueType="num">
                                          <p:cBhvr>
                                            <p:cTn id="23" dur="500" fill="hold"/>
                                            <p:tgtEl>
                                              <p:spTgt spid="129"/>
                                            </p:tgtEl>
                                            <p:attrNameLst>
                                              <p:attrName>ppt_y</p:attrName>
                                            </p:attrNameLst>
                                          </p:cBhvr>
                                          <p:tavLst>
                                            <p:tav tm="0">
                                              <p:val>
                                                <p:strVal val="#ppt_y-#ppt_h/2"/>
                                              </p:val>
                                            </p:tav>
                                            <p:tav tm="100000">
                                              <p:val>
                                                <p:strVal val="#ppt_y"/>
                                              </p:val>
                                            </p:tav>
                                          </p:tavLst>
                                        </p:anim>
                                        <p:anim calcmode="lin" valueType="num">
                                          <p:cBhvr>
                                            <p:cTn id="24" dur="500" fill="hold"/>
                                            <p:tgtEl>
                                              <p:spTgt spid="129"/>
                                            </p:tgtEl>
                                            <p:attrNameLst>
                                              <p:attrName>ppt_w</p:attrName>
                                            </p:attrNameLst>
                                          </p:cBhvr>
                                          <p:tavLst>
                                            <p:tav tm="0">
                                              <p:val>
                                                <p:strVal val="#ppt_w"/>
                                              </p:val>
                                            </p:tav>
                                            <p:tav tm="100000">
                                              <p:val>
                                                <p:strVal val="#ppt_w"/>
                                              </p:val>
                                            </p:tav>
                                          </p:tavLst>
                                        </p:anim>
                                        <p:anim calcmode="lin" valueType="num">
                                          <p:cBhvr>
                                            <p:cTn id="25" dur="500" fill="hold"/>
                                            <p:tgtEl>
                                              <p:spTgt spid="129"/>
                                            </p:tgtEl>
                                            <p:attrNameLst>
                                              <p:attrName>ppt_h</p:attrName>
                                            </p:attrNameLst>
                                          </p:cBhvr>
                                          <p:tavLst>
                                            <p:tav tm="0">
                                              <p:val>
                                                <p:fltVal val="0"/>
                                              </p:val>
                                            </p:tav>
                                            <p:tav tm="100000">
                                              <p:val>
                                                <p:strVal val="#ppt_h"/>
                                              </p:val>
                                            </p:tav>
                                          </p:tavLst>
                                        </p:anim>
                                      </p:childTnLst>
                                    </p:cTn>
                                  </p:par>
                                </p:childTnLst>
                              </p:cTn>
                            </p:par>
                            <p:par>
                              <p:cTn id="26" fill="hold">
                                <p:stCondLst>
                                  <p:cond delay="4240"/>
                                </p:stCondLst>
                                <p:childTnLst>
                                  <p:par>
                                    <p:cTn id="27" presetID="17" presetClass="entr" presetSubtype="1" fill="hold" nodeType="after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ppt_x</p:attrName>
                                            </p:attrNameLst>
                                          </p:cBhvr>
                                          <p:tavLst>
                                            <p:tav tm="0">
                                              <p:val>
                                                <p:strVal val="#ppt_x"/>
                                              </p:val>
                                            </p:tav>
                                            <p:tav tm="100000">
                                              <p:val>
                                                <p:strVal val="#ppt_x"/>
                                              </p:val>
                                            </p:tav>
                                          </p:tavLst>
                                        </p:anim>
                                        <p:anim calcmode="lin" valueType="num">
                                          <p:cBhvr>
                                            <p:cTn id="30" dur="500" fill="hold"/>
                                            <p:tgtEl>
                                              <p:spTgt spid="138"/>
                                            </p:tgtEl>
                                            <p:attrNameLst>
                                              <p:attrName>ppt_y</p:attrName>
                                            </p:attrNameLst>
                                          </p:cBhvr>
                                          <p:tavLst>
                                            <p:tav tm="0">
                                              <p:val>
                                                <p:strVal val="#ppt_y-#ppt_h/2"/>
                                              </p:val>
                                            </p:tav>
                                            <p:tav tm="100000">
                                              <p:val>
                                                <p:strVal val="#ppt_y"/>
                                              </p:val>
                                            </p:tav>
                                          </p:tavLst>
                                        </p:anim>
                                        <p:anim calcmode="lin" valueType="num">
                                          <p:cBhvr>
                                            <p:cTn id="31" dur="500" fill="hold"/>
                                            <p:tgtEl>
                                              <p:spTgt spid="138"/>
                                            </p:tgtEl>
                                            <p:attrNameLst>
                                              <p:attrName>ppt_w</p:attrName>
                                            </p:attrNameLst>
                                          </p:cBhvr>
                                          <p:tavLst>
                                            <p:tav tm="0">
                                              <p:val>
                                                <p:strVal val="#ppt_w"/>
                                              </p:val>
                                            </p:tav>
                                            <p:tav tm="100000">
                                              <p:val>
                                                <p:strVal val="#ppt_w"/>
                                              </p:val>
                                            </p:tav>
                                          </p:tavLst>
                                        </p:anim>
                                        <p:anim calcmode="lin" valueType="num">
                                          <p:cBhvr>
                                            <p:cTn id="32" dur="500" fill="hold"/>
                                            <p:tgtEl>
                                              <p:spTgt spid="138"/>
                                            </p:tgtEl>
                                            <p:attrNameLst>
                                              <p:attrName>ppt_h</p:attrName>
                                            </p:attrNameLst>
                                          </p:cBhvr>
                                          <p:tavLst>
                                            <p:tav tm="0">
                                              <p:val>
                                                <p:fltVal val="0"/>
                                              </p:val>
                                            </p:tav>
                                            <p:tav tm="100000">
                                              <p:val>
                                                <p:strVal val="#ppt_h"/>
                                              </p:val>
                                            </p:tav>
                                          </p:tavLst>
                                        </p:anim>
                                      </p:childTnLst>
                                    </p:cTn>
                                  </p:par>
                                </p:childTnLst>
                              </p:cTn>
                            </p:par>
                            <p:par>
                              <p:cTn id="33" fill="hold">
                                <p:stCondLst>
                                  <p:cond delay="4740"/>
                                </p:stCondLst>
                                <p:childTnLst>
                                  <p:par>
                                    <p:cTn id="34" presetID="17" presetClass="entr" presetSubtype="1" fill="hold" nodeType="afterEffect">
                                      <p:stCondLst>
                                        <p:cond delay="0"/>
                                      </p:stCondLst>
                                      <p:childTnLst>
                                        <p:set>
                                          <p:cBhvr>
                                            <p:cTn id="35" dur="1" fill="hold">
                                              <p:stCondLst>
                                                <p:cond delay="0"/>
                                              </p:stCondLst>
                                            </p:cTn>
                                            <p:tgtEl>
                                              <p:spTgt spid="151"/>
                                            </p:tgtEl>
                                            <p:attrNameLst>
                                              <p:attrName>style.visibility</p:attrName>
                                            </p:attrNameLst>
                                          </p:cBhvr>
                                          <p:to>
                                            <p:strVal val="visible"/>
                                          </p:to>
                                        </p:set>
                                        <p:anim calcmode="lin" valueType="num">
                                          <p:cBhvr>
                                            <p:cTn id="36" dur="500" fill="hold"/>
                                            <p:tgtEl>
                                              <p:spTgt spid="151"/>
                                            </p:tgtEl>
                                            <p:attrNameLst>
                                              <p:attrName>ppt_x</p:attrName>
                                            </p:attrNameLst>
                                          </p:cBhvr>
                                          <p:tavLst>
                                            <p:tav tm="0">
                                              <p:val>
                                                <p:strVal val="#ppt_x"/>
                                              </p:val>
                                            </p:tav>
                                            <p:tav tm="100000">
                                              <p:val>
                                                <p:strVal val="#ppt_x"/>
                                              </p:val>
                                            </p:tav>
                                          </p:tavLst>
                                        </p:anim>
                                        <p:anim calcmode="lin" valueType="num">
                                          <p:cBhvr>
                                            <p:cTn id="37" dur="500" fill="hold"/>
                                            <p:tgtEl>
                                              <p:spTgt spid="151"/>
                                            </p:tgtEl>
                                            <p:attrNameLst>
                                              <p:attrName>ppt_y</p:attrName>
                                            </p:attrNameLst>
                                          </p:cBhvr>
                                          <p:tavLst>
                                            <p:tav tm="0">
                                              <p:val>
                                                <p:strVal val="#ppt_y-#ppt_h/2"/>
                                              </p:val>
                                            </p:tav>
                                            <p:tav tm="100000">
                                              <p:val>
                                                <p:strVal val="#ppt_y"/>
                                              </p:val>
                                            </p:tav>
                                          </p:tavLst>
                                        </p:anim>
                                        <p:anim calcmode="lin" valueType="num">
                                          <p:cBhvr>
                                            <p:cTn id="38" dur="500" fill="hold"/>
                                            <p:tgtEl>
                                              <p:spTgt spid="151"/>
                                            </p:tgtEl>
                                            <p:attrNameLst>
                                              <p:attrName>ppt_w</p:attrName>
                                            </p:attrNameLst>
                                          </p:cBhvr>
                                          <p:tavLst>
                                            <p:tav tm="0">
                                              <p:val>
                                                <p:strVal val="#ppt_w"/>
                                              </p:val>
                                            </p:tav>
                                            <p:tav tm="100000">
                                              <p:val>
                                                <p:strVal val="#ppt_w"/>
                                              </p:val>
                                            </p:tav>
                                          </p:tavLst>
                                        </p:anim>
                                        <p:anim calcmode="lin" valueType="num">
                                          <p:cBhvr>
                                            <p:cTn id="39" dur="500" fill="hold"/>
                                            <p:tgtEl>
                                              <p:spTgt spid="151"/>
                                            </p:tgtEl>
                                            <p:attrNameLst>
                                              <p:attrName>ppt_h</p:attrName>
                                            </p:attrNameLst>
                                          </p:cBhvr>
                                          <p:tavLst>
                                            <p:tav tm="0">
                                              <p:val>
                                                <p:fltVal val="0"/>
                                              </p:val>
                                            </p:tav>
                                            <p:tav tm="100000">
                                              <p:val>
                                                <p:strVal val="#ppt_h"/>
                                              </p:val>
                                            </p:tav>
                                          </p:tavLst>
                                        </p:anim>
                                      </p:childTnLst>
                                    </p:cTn>
                                  </p:par>
                                </p:childTnLst>
                              </p:cTn>
                            </p:par>
                            <p:par>
                              <p:cTn id="40" fill="hold">
                                <p:stCondLst>
                                  <p:cond delay="5240"/>
                                </p:stCondLst>
                                <p:childTnLst>
                                  <p:par>
                                    <p:cTn id="41" presetID="2" presetClass="entr" presetSubtype="4" accel="3000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accel="30000" fill="hold" nodeType="withEffect">
                                      <p:stCondLst>
                                        <p:cond delay="25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ppt_x"/>
                                              </p:val>
                                            </p:tav>
                                            <p:tav tm="100000">
                                              <p:val>
                                                <p:strVal val="#ppt_x"/>
                                              </p:val>
                                            </p:tav>
                                          </p:tavLst>
                                        </p:anim>
                                        <p:anim calcmode="lin" valueType="num">
                                          <p:cBhvr additive="base">
                                            <p:cTn id="48" dur="1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6490"/>
                                </p:stCondLst>
                                <p:childTnLst>
                                  <p:par>
                                    <p:cTn id="50" presetID="3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par>
                                    <p:cTn id="56" presetID="31" presetClass="entr" presetSubtype="0" fill="hold" nodeType="withEffect">
                                      <p:stCondLst>
                                        <p:cond delay="250"/>
                                      </p:stCondLst>
                                      <p:childTnLst>
                                        <p:set>
                                          <p:cBhvr>
                                            <p:cTn id="57" dur="1" fill="hold">
                                              <p:stCondLst>
                                                <p:cond delay="0"/>
                                              </p:stCondLst>
                                            </p:cTn>
                                            <p:tgtEl>
                                              <p:spTgt spid="127"/>
                                            </p:tgtEl>
                                            <p:attrNameLst>
                                              <p:attrName>style.visibility</p:attrName>
                                            </p:attrNameLst>
                                          </p:cBhvr>
                                          <p:to>
                                            <p:strVal val="visible"/>
                                          </p:to>
                                        </p:set>
                                        <p:anim calcmode="lin" valueType="num">
                                          <p:cBhvr>
                                            <p:cTn id="58" dur="1000" fill="hold"/>
                                            <p:tgtEl>
                                              <p:spTgt spid="127"/>
                                            </p:tgtEl>
                                            <p:attrNameLst>
                                              <p:attrName>ppt_w</p:attrName>
                                            </p:attrNameLst>
                                          </p:cBhvr>
                                          <p:tavLst>
                                            <p:tav tm="0">
                                              <p:val>
                                                <p:fltVal val="0"/>
                                              </p:val>
                                            </p:tav>
                                            <p:tav tm="100000">
                                              <p:val>
                                                <p:strVal val="#ppt_w"/>
                                              </p:val>
                                            </p:tav>
                                          </p:tavLst>
                                        </p:anim>
                                        <p:anim calcmode="lin" valueType="num">
                                          <p:cBhvr>
                                            <p:cTn id="59" dur="1000" fill="hold"/>
                                            <p:tgtEl>
                                              <p:spTgt spid="127"/>
                                            </p:tgtEl>
                                            <p:attrNameLst>
                                              <p:attrName>ppt_h</p:attrName>
                                            </p:attrNameLst>
                                          </p:cBhvr>
                                          <p:tavLst>
                                            <p:tav tm="0">
                                              <p:val>
                                                <p:fltVal val="0"/>
                                              </p:val>
                                            </p:tav>
                                            <p:tav tm="100000">
                                              <p:val>
                                                <p:strVal val="#ppt_h"/>
                                              </p:val>
                                            </p:tav>
                                          </p:tavLst>
                                        </p:anim>
                                        <p:anim calcmode="lin" valueType="num">
                                          <p:cBhvr>
                                            <p:cTn id="60" dur="1000" fill="hold"/>
                                            <p:tgtEl>
                                              <p:spTgt spid="127"/>
                                            </p:tgtEl>
                                            <p:attrNameLst>
                                              <p:attrName>style.rotation</p:attrName>
                                            </p:attrNameLst>
                                          </p:cBhvr>
                                          <p:tavLst>
                                            <p:tav tm="0">
                                              <p:val>
                                                <p:fltVal val="90"/>
                                              </p:val>
                                            </p:tav>
                                            <p:tav tm="100000">
                                              <p:val>
                                                <p:fltVal val="0"/>
                                              </p:val>
                                            </p:tav>
                                          </p:tavLst>
                                        </p:anim>
                                        <p:animEffect transition="in" filter="fade">
                                          <p:cBhvr>
                                            <p:cTn id="61" dur="1000"/>
                                            <p:tgtEl>
                                              <p:spTgt spid="127"/>
                                            </p:tgtEl>
                                          </p:cBhvr>
                                        </p:animEffect>
                                      </p:childTnLst>
                                    </p:cTn>
                                  </p:par>
                                  <p:par>
                                    <p:cTn id="62" presetID="31" presetClass="entr" presetSubtype="0" fill="hold" nodeType="withEffect">
                                      <p:stCondLst>
                                        <p:cond delay="500"/>
                                      </p:stCondLst>
                                      <p:childTnLst>
                                        <p:set>
                                          <p:cBhvr>
                                            <p:cTn id="63" dur="1" fill="hold">
                                              <p:stCondLst>
                                                <p:cond delay="0"/>
                                              </p:stCondLst>
                                            </p:cTn>
                                            <p:tgtEl>
                                              <p:spTgt spid="128"/>
                                            </p:tgtEl>
                                            <p:attrNameLst>
                                              <p:attrName>style.visibility</p:attrName>
                                            </p:attrNameLst>
                                          </p:cBhvr>
                                          <p:to>
                                            <p:strVal val="visible"/>
                                          </p:to>
                                        </p:set>
                                        <p:anim calcmode="lin" valueType="num">
                                          <p:cBhvr>
                                            <p:cTn id="64" dur="1000" fill="hold"/>
                                            <p:tgtEl>
                                              <p:spTgt spid="128"/>
                                            </p:tgtEl>
                                            <p:attrNameLst>
                                              <p:attrName>ppt_w</p:attrName>
                                            </p:attrNameLst>
                                          </p:cBhvr>
                                          <p:tavLst>
                                            <p:tav tm="0">
                                              <p:val>
                                                <p:fltVal val="0"/>
                                              </p:val>
                                            </p:tav>
                                            <p:tav tm="100000">
                                              <p:val>
                                                <p:strVal val="#ppt_w"/>
                                              </p:val>
                                            </p:tav>
                                          </p:tavLst>
                                        </p:anim>
                                        <p:anim calcmode="lin" valueType="num">
                                          <p:cBhvr>
                                            <p:cTn id="65" dur="1000" fill="hold"/>
                                            <p:tgtEl>
                                              <p:spTgt spid="128"/>
                                            </p:tgtEl>
                                            <p:attrNameLst>
                                              <p:attrName>ppt_h</p:attrName>
                                            </p:attrNameLst>
                                          </p:cBhvr>
                                          <p:tavLst>
                                            <p:tav tm="0">
                                              <p:val>
                                                <p:fltVal val="0"/>
                                              </p:val>
                                            </p:tav>
                                            <p:tav tm="100000">
                                              <p:val>
                                                <p:strVal val="#ppt_h"/>
                                              </p:val>
                                            </p:tav>
                                          </p:tavLst>
                                        </p:anim>
                                        <p:anim calcmode="lin" valueType="num">
                                          <p:cBhvr>
                                            <p:cTn id="66" dur="1000" fill="hold"/>
                                            <p:tgtEl>
                                              <p:spTgt spid="128"/>
                                            </p:tgtEl>
                                            <p:attrNameLst>
                                              <p:attrName>style.rotation</p:attrName>
                                            </p:attrNameLst>
                                          </p:cBhvr>
                                          <p:tavLst>
                                            <p:tav tm="0">
                                              <p:val>
                                                <p:fltVal val="90"/>
                                              </p:val>
                                            </p:tav>
                                            <p:tav tm="100000">
                                              <p:val>
                                                <p:fltVal val="0"/>
                                              </p:val>
                                            </p:tav>
                                          </p:tavLst>
                                        </p:anim>
                                        <p:animEffect transition="in" filter="fade">
                                          <p:cBhvr>
                                            <p:cTn id="6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 xmlns:a16="http://schemas.microsoft.com/office/drawing/2014/main" id="{CC80C9B7-0F55-4DD6-8D80-E3D448F95E49}"/>
              </a:ext>
            </a:extLst>
          </p:cNvPr>
          <p:cNvGrpSpPr/>
          <p:nvPr/>
        </p:nvGrpSpPr>
        <p:grpSpPr>
          <a:xfrm flipV="1">
            <a:off x="7163022" y="4988565"/>
            <a:ext cx="4745243" cy="1695078"/>
            <a:chOff x="6816898" y="206355"/>
            <a:chExt cx="4745243" cy="1695078"/>
          </a:xfrm>
        </p:grpSpPr>
        <p:cxnSp>
          <p:nvCxnSpPr>
            <p:cNvPr id="82" name="Straight Connector 81">
              <a:extLst>
                <a:ext uri="{FF2B5EF4-FFF2-40B4-BE49-F238E27FC236}">
                  <a16:creationId xmlns="" xmlns:a16="http://schemas.microsoft.com/office/drawing/2014/main" id="{ED2377C6-9231-46A4-A482-99FBF980C8CC}"/>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361F80A5-737F-44AB-98CF-084B76FC5C4F}"/>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358588A-0B84-491E-A081-66DD3DCB31DB}"/>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47F8B791-A570-4AD6-8908-987B42DAF985}"/>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903E1F0A-E0DC-4D67-9A34-2AC6D7D8AF27}"/>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C1CBAF06-F23B-48AF-8508-B807412F5C3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 xmlns:a16="http://schemas.microsoft.com/office/drawing/2014/main" id="{20175064-3DAD-48A9-A54A-93366339D8A5}"/>
              </a:ext>
            </a:extLst>
          </p:cNvPr>
          <p:cNvGrpSpPr/>
          <p:nvPr/>
        </p:nvGrpSpPr>
        <p:grpSpPr>
          <a:xfrm flipH="1" flipV="1">
            <a:off x="9782176" y="3499614"/>
            <a:ext cx="2469647" cy="2561445"/>
            <a:chOff x="336466" y="208814"/>
            <a:chExt cx="2469647" cy="2561445"/>
          </a:xfrm>
        </p:grpSpPr>
        <p:grpSp>
          <p:nvGrpSpPr>
            <p:cNvPr id="61" name="Group 60">
              <a:extLst>
                <a:ext uri="{FF2B5EF4-FFF2-40B4-BE49-F238E27FC236}">
                  <a16:creationId xmlns="" xmlns:a16="http://schemas.microsoft.com/office/drawing/2014/main" id="{799023AC-2105-459F-8149-F8335B8DC010}"/>
                </a:ext>
              </a:extLst>
            </p:cNvPr>
            <p:cNvGrpSpPr/>
            <p:nvPr/>
          </p:nvGrpSpPr>
          <p:grpSpPr>
            <a:xfrm>
              <a:off x="678673" y="637847"/>
              <a:ext cx="2127440" cy="2132412"/>
              <a:chOff x="719815" y="630580"/>
              <a:chExt cx="2127440" cy="2132412"/>
            </a:xfrm>
          </p:grpSpPr>
          <p:pic>
            <p:nvPicPr>
              <p:cNvPr id="63" name="Picture 62">
                <a:extLst>
                  <a:ext uri="{FF2B5EF4-FFF2-40B4-BE49-F238E27FC236}">
                    <a16:creationId xmlns="" xmlns:a16="http://schemas.microsoft.com/office/drawing/2014/main" id="{7335A310-C1E0-4EA9-8ADD-12A7752F97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flipH="1">
                <a:off x="1581868" y="213629"/>
                <a:ext cx="848436" cy="1682338"/>
              </a:xfrm>
              <a:prstGeom prst="rect">
                <a:avLst/>
              </a:prstGeom>
              <a:effectLst>
                <a:outerShdw blurRad="63500" sx="102000" sy="102000" algn="ctr" rotWithShape="0">
                  <a:schemeClr val="bg1">
                    <a:alpha val="23000"/>
                  </a:schemeClr>
                </a:outerShdw>
              </a:effectLst>
            </p:spPr>
          </p:pic>
          <p:pic>
            <p:nvPicPr>
              <p:cNvPr id="64" name="Picture 63">
                <a:extLst>
                  <a:ext uri="{FF2B5EF4-FFF2-40B4-BE49-F238E27FC236}">
                    <a16:creationId xmlns="" xmlns:a16="http://schemas.microsoft.com/office/drawing/2014/main" id="{CC05AB0D-E688-4379-BB98-BE92EBF7EC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19815" y="1080654"/>
                <a:ext cx="848436" cy="1682338"/>
              </a:xfrm>
              <a:prstGeom prst="rect">
                <a:avLst/>
              </a:prstGeom>
              <a:effectLst>
                <a:outerShdw blurRad="63500" sx="102000" sy="102000" algn="ctr" rotWithShape="0">
                  <a:schemeClr val="bg1">
                    <a:alpha val="23000"/>
                  </a:schemeClr>
                </a:outerShdw>
              </a:effectLst>
            </p:spPr>
          </p:pic>
        </p:grpSp>
        <p:pic>
          <p:nvPicPr>
            <p:cNvPr id="62" name="Picture 61">
              <a:extLst>
                <a:ext uri="{FF2B5EF4-FFF2-40B4-BE49-F238E27FC236}">
                  <a16:creationId xmlns="" xmlns:a16="http://schemas.microsoft.com/office/drawing/2014/main" id="{10F4F958-A06C-480C-9E36-79625855CE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3674" b="100000" l="10000" r="90000"/>
                      </a14:imgEffect>
                    </a14:imgLayer>
                  </a14:imgProps>
                </a:ext>
                <a:ext uri="{28A0092B-C50C-407E-A947-70E740481C1C}">
                  <a14:useLocalDpi xmlns:a14="http://schemas.microsoft.com/office/drawing/2010/main"/>
                </a:ext>
              </a:extLst>
            </a:blip>
            <a:srcRect/>
            <a:stretch/>
          </p:blipFill>
          <p:spPr>
            <a:xfrm rot="8735742" flipV="1">
              <a:off x="336466" y="208814"/>
              <a:ext cx="1682338" cy="1768619"/>
            </a:xfrm>
            <a:prstGeom prst="rect">
              <a:avLst/>
            </a:prstGeom>
          </p:spPr>
        </p:pic>
      </p:grpSp>
      <p:pic>
        <p:nvPicPr>
          <p:cNvPr id="9" name="Picture 8">
            <a:extLst>
              <a:ext uri="{FF2B5EF4-FFF2-40B4-BE49-F238E27FC236}">
                <a16:creationId xmlns="" xmlns:a16="http://schemas.microsoft.com/office/drawing/2014/main" id="{5B385389-AA8B-49C4-AE37-AE7EF31B481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6208291" cy="4696692"/>
          </a:xfrm>
          <a:prstGeom prst="rect">
            <a:avLst/>
          </a:prstGeom>
        </p:spPr>
      </p:pic>
      <p:grpSp>
        <p:nvGrpSpPr>
          <p:cNvPr id="55" name="Group 54">
            <a:extLst>
              <a:ext uri="{FF2B5EF4-FFF2-40B4-BE49-F238E27FC236}">
                <a16:creationId xmlns="" xmlns:a16="http://schemas.microsoft.com/office/drawing/2014/main" id="{A7F9376F-C27B-4DF5-9BE2-0E245D6F89BE}"/>
              </a:ext>
            </a:extLst>
          </p:cNvPr>
          <p:cNvGrpSpPr/>
          <p:nvPr/>
        </p:nvGrpSpPr>
        <p:grpSpPr>
          <a:xfrm>
            <a:off x="3648866" y="2288491"/>
            <a:ext cx="7913284" cy="2914960"/>
            <a:chOff x="6489688" y="2258290"/>
            <a:chExt cx="7913284" cy="2914960"/>
          </a:xfrm>
        </p:grpSpPr>
        <p:sp>
          <p:nvSpPr>
            <p:cNvPr id="2" name="Rectangle: Folded Corner 1">
              <a:extLst>
                <a:ext uri="{FF2B5EF4-FFF2-40B4-BE49-F238E27FC236}">
                  <a16:creationId xmlns="" xmlns:a16="http://schemas.microsoft.com/office/drawing/2014/main" id="{6795E720-B7C2-46B2-9C7B-0748BB44892D}"/>
                </a:ext>
              </a:extLst>
            </p:cNvPr>
            <p:cNvSpPr/>
            <p:nvPr/>
          </p:nvSpPr>
          <p:spPr>
            <a:xfrm>
              <a:off x="6489688" y="2258291"/>
              <a:ext cx="7913284" cy="2914959"/>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 xmlns:a16="http://schemas.microsoft.com/office/drawing/2014/main" id="{4064E8A5-E715-4F5D-A6FC-2C09EE69F130}"/>
                </a:ext>
              </a:extLst>
            </p:cNvPr>
            <p:cNvGrpSpPr/>
            <p:nvPr/>
          </p:nvGrpSpPr>
          <p:grpSpPr>
            <a:xfrm>
              <a:off x="6489689" y="2258290"/>
              <a:ext cx="7913283" cy="2914959"/>
              <a:chOff x="6705600" y="2258291"/>
              <a:chExt cx="7190517" cy="2914959"/>
            </a:xfrm>
          </p:grpSpPr>
          <p:cxnSp>
            <p:nvCxnSpPr>
              <p:cNvPr id="6" name="Straight Connector 5">
                <a:extLst>
                  <a:ext uri="{FF2B5EF4-FFF2-40B4-BE49-F238E27FC236}">
                    <a16:creationId xmlns="" xmlns:a16="http://schemas.microsoft.com/office/drawing/2014/main" id="{73FDF114-7F9F-48AA-A5D7-5B6DA5558ED7}"/>
                  </a:ext>
                </a:extLst>
              </p:cNvPr>
              <p:cNvCxnSpPr/>
              <p:nvPr/>
            </p:nvCxnSpPr>
            <p:spPr>
              <a:xfrm>
                <a:off x="670560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16919818-7FC7-478A-966E-BD6AA313436B}"/>
                  </a:ext>
                </a:extLst>
              </p:cNvPr>
              <p:cNvCxnSpPr/>
              <p:nvPr/>
            </p:nvCxnSpPr>
            <p:spPr>
              <a:xfrm>
                <a:off x="695498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0BE57D1B-E271-496C-A228-6322DE758C54}"/>
                  </a:ext>
                </a:extLst>
              </p:cNvPr>
              <p:cNvCxnSpPr/>
              <p:nvPr/>
            </p:nvCxnSpPr>
            <p:spPr>
              <a:xfrm>
                <a:off x="720436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4EB0253-EFDC-4687-91FB-5008B8C04DFC}"/>
                  </a:ext>
                </a:extLst>
              </p:cNvPr>
              <p:cNvCxnSpPr/>
              <p:nvPr/>
            </p:nvCxnSpPr>
            <p:spPr>
              <a:xfrm>
                <a:off x="745374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907272F-58CF-4C73-8B4E-1FF75F2FC200}"/>
                  </a:ext>
                </a:extLst>
              </p:cNvPr>
              <p:cNvCxnSpPr/>
              <p:nvPr/>
            </p:nvCxnSpPr>
            <p:spPr>
              <a:xfrm>
                <a:off x="770312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AD8D4E45-1A75-4BC4-863F-A75DBF2E9D91}"/>
                  </a:ext>
                </a:extLst>
              </p:cNvPr>
              <p:cNvCxnSpPr/>
              <p:nvPr/>
            </p:nvCxnSpPr>
            <p:spPr>
              <a:xfrm>
                <a:off x="795251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31E82683-B5AD-4ECA-8CB9-4F156D7903DA}"/>
                  </a:ext>
                </a:extLst>
              </p:cNvPr>
              <p:cNvCxnSpPr/>
              <p:nvPr/>
            </p:nvCxnSpPr>
            <p:spPr>
              <a:xfrm>
                <a:off x="820189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3EEBE1B-D018-4133-99EA-8C0215835433}"/>
                  </a:ext>
                </a:extLst>
              </p:cNvPr>
              <p:cNvCxnSpPr/>
              <p:nvPr/>
            </p:nvCxnSpPr>
            <p:spPr>
              <a:xfrm>
                <a:off x="845127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3D27B864-6D10-455E-8AEA-90BAFF11C6DE}"/>
                  </a:ext>
                </a:extLst>
              </p:cNvPr>
              <p:cNvCxnSpPr/>
              <p:nvPr/>
            </p:nvCxnSpPr>
            <p:spPr>
              <a:xfrm>
                <a:off x="870065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5C475A4-D997-4F16-9DCF-9467F9580936}"/>
                  </a:ext>
                </a:extLst>
              </p:cNvPr>
              <p:cNvCxnSpPr/>
              <p:nvPr/>
            </p:nvCxnSpPr>
            <p:spPr>
              <a:xfrm>
                <a:off x="895003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FDC8DEF1-4519-4C3D-B9A3-43AF01D38FB3}"/>
                  </a:ext>
                </a:extLst>
              </p:cNvPr>
              <p:cNvCxnSpPr/>
              <p:nvPr/>
            </p:nvCxnSpPr>
            <p:spPr>
              <a:xfrm>
                <a:off x="919942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F75BD3D4-4E3D-4A9E-9BB4-DE3F250BE0F1}"/>
                  </a:ext>
                </a:extLst>
              </p:cNvPr>
              <p:cNvCxnSpPr/>
              <p:nvPr/>
            </p:nvCxnSpPr>
            <p:spPr>
              <a:xfrm>
                <a:off x="944880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0A2B374-F96F-4A61-B387-D57EA61D2C7A}"/>
                  </a:ext>
                </a:extLst>
              </p:cNvPr>
              <p:cNvCxnSpPr/>
              <p:nvPr/>
            </p:nvCxnSpPr>
            <p:spPr>
              <a:xfrm>
                <a:off x="969818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6A372E9-15C2-4F55-B9F3-FF949B5EAB79}"/>
                  </a:ext>
                </a:extLst>
              </p:cNvPr>
              <p:cNvCxnSpPr/>
              <p:nvPr/>
            </p:nvCxnSpPr>
            <p:spPr>
              <a:xfrm>
                <a:off x="994756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5039FA37-66F1-4973-BA9B-2D70C7FA84BA}"/>
                  </a:ext>
                </a:extLst>
              </p:cNvPr>
              <p:cNvCxnSpPr/>
              <p:nvPr/>
            </p:nvCxnSpPr>
            <p:spPr>
              <a:xfrm>
                <a:off x="1019694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53AB441-CDD7-4E47-AA96-BBF8D0E4A0BE}"/>
                  </a:ext>
                </a:extLst>
              </p:cNvPr>
              <p:cNvCxnSpPr/>
              <p:nvPr/>
            </p:nvCxnSpPr>
            <p:spPr>
              <a:xfrm>
                <a:off x="1044633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0BB35E54-D9CB-4C6D-A3EC-B168FCE6ADB0}"/>
                  </a:ext>
                </a:extLst>
              </p:cNvPr>
              <p:cNvCxnSpPr/>
              <p:nvPr/>
            </p:nvCxnSpPr>
            <p:spPr>
              <a:xfrm>
                <a:off x="1069571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3E6B6E8-3C1D-42D1-B9B3-55B696161C34}"/>
                  </a:ext>
                </a:extLst>
              </p:cNvPr>
              <p:cNvCxnSpPr/>
              <p:nvPr/>
            </p:nvCxnSpPr>
            <p:spPr>
              <a:xfrm>
                <a:off x="1094509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8268F4CF-1193-426C-8C39-250931F8AF48}"/>
                  </a:ext>
                </a:extLst>
              </p:cNvPr>
              <p:cNvCxnSpPr/>
              <p:nvPr/>
            </p:nvCxnSpPr>
            <p:spPr>
              <a:xfrm>
                <a:off x="1119447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A9B1DA58-5D15-4976-A59C-35E017319F8C}"/>
                  </a:ext>
                </a:extLst>
              </p:cNvPr>
              <p:cNvCxnSpPr/>
              <p:nvPr/>
            </p:nvCxnSpPr>
            <p:spPr>
              <a:xfrm>
                <a:off x="1144385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18DE722-37BF-434B-9115-873B938C291C}"/>
                  </a:ext>
                </a:extLst>
              </p:cNvPr>
              <p:cNvCxnSpPr/>
              <p:nvPr/>
            </p:nvCxnSpPr>
            <p:spPr>
              <a:xfrm>
                <a:off x="1169324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FB8A816-5E18-4D08-A3C9-DCAA512BE947}"/>
                  </a:ext>
                </a:extLst>
              </p:cNvPr>
              <p:cNvCxnSpPr/>
              <p:nvPr/>
            </p:nvCxnSpPr>
            <p:spPr>
              <a:xfrm>
                <a:off x="1194262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CE312835-5895-4450-A7A1-9BD87B0CAC11}"/>
                  </a:ext>
                </a:extLst>
              </p:cNvPr>
              <p:cNvCxnSpPr/>
              <p:nvPr/>
            </p:nvCxnSpPr>
            <p:spPr>
              <a:xfrm>
                <a:off x="1219200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15769B43-14B2-4F8E-A329-2746327F828B}"/>
                  </a:ext>
                </a:extLst>
              </p:cNvPr>
              <p:cNvCxnSpPr/>
              <p:nvPr/>
            </p:nvCxnSpPr>
            <p:spPr>
              <a:xfrm>
                <a:off x="12441386"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17C4D2E-736D-4B37-B895-EFC60DA0D757}"/>
                  </a:ext>
                </a:extLst>
              </p:cNvPr>
              <p:cNvCxnSpPr/>
              <p:nvPr/>
            </p:nvCxnSpPr>
            <p:spPr>
              <a:xfrm>
                <a:off x="12690768"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86A0D62B-F919-4D4B-9F11-9D00987D3881}"/>
                  </a:ext>
                </a:extLst>
              </p:cNvPr>
              <p:cNvCxnSpPr/>
              <p:nvPr/>
            </p:nvCxnSpPr>
            <p:spPr>
              <a:xfrm>
                <a:off x="12940150"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34F3CAE-9714-43C5-AEFD-12B321A36C1E}"/>
                  </a:ext>
                </a:extLst>
              </p:cNvPr>
              <p:cNvCxnSpPr/>
              <p:nvPr/>
            </p:nvCxnSpPr>
            <p:spPr>
              <a:xfrm>
                <a:off x="13189532"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7A563613-3E5E-424C-8B3F-26249F35FD3B}"/>
                  </a:ext>
                </a:extLst>
              </p:cNvPr>
              <p:cNvCxnSpPr/>
              <p:nvPr/>
            </p:nvCxnSpPr>
            <p:spPr>
              <a:xfrm>
                <a:off x="13438914" y="2258291"/>
                <a:ext cx="0" cy="2914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D36DC1CF-3BC3-4165-83D8-394584FFAE88}"/>
                  </a:ext>
                </a:extLst>
              </p:cNvPr>
              <p:cNvCxnSpPr>
                <a:cxnSpLocks/>
              </p:cNvCxnSpPr>
              <p:nvPr/>
            </p:nvCxnSpPr>
            <p:spPr>
              <a:xfrm>
                <a:off x="13688296" y="2258291"/>
                <a:ext cx="0" cy="23939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E78C2C04-34B6-4CC9-B1EA-EF228A32DE48}"/>
                  </a:ext>
                </a:extLst>
              </p:cNvPr>
              <p:cNvCxnSpPr>
                <a:cxnSpLocks/>
              </p:cNvCxnSpPr>
              <p:nvPr/>
            </p:nvCxnSpPr>
            <p:spPr>
              <a:xfrm flipH="1">
                <a:off x="6705601" y="252428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6757B5A6-DEC7-4239-B824-314AA0DB0810}"/>
                  </a:ext>
                </a:extLst>
              </p:cNvPr>
              <p:cNvCxnSpPr>
                <a:cxnSpLocks/>
              </p:cNvCxnSpPr>
              <p:nvPr/>
            </p:nvCxnSpPr>
            <p:spPr>
              <a:xfrm flipH="1">
                <a:off x="6705602" y="279027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18CDC77-A2A4-4A1F-A702-D06C56BB6166}"/>
                  </a:ext>
                </a:extLst>
              </p:cNvPr>
              <p:cNvCxnSpPr>
                <a:cxnSpLocks/>
              </p:cNvCxnSpPr>
              <p:nvPr/>
            </p:nvCxnSpPr>
            <p:spPr>
              <a:xfrm flipH="1">
                <a:off x="6705603" y="305626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6BEC6550-A24A-4BE3-A49A-467B5B9E1835}"/>
                  </a:ext>
                </a:extLst>
              </p:cNvPr>
              <p:cNvCxnSpPr>
                <a:cxnSpLocks/>
              </p:cNvCxnSpPr>
              <p:nvPr/>
            </p:nvCxnSpPr>
            <p:spPr>
              <a:xfrm flipH="1">
                <a:off x="6705604" y="332225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3708BA61-978B-44EE-88C7-E9673EA6FDC1}"/>
                  </a:ext>
                </a:extLst>
              </p:cNvPr>
              <p:cNvCxnSpPr>
                <a:cxnSpLocks/>
              </p:cNvCxnSpPr>
              <p:nvPr/>
            </p:nvCxnSpPr>
            <p:spPr>
              <a:xfrm flipH="1">
                <a:off x="6705605" y="358824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D4C6A203-98E9-4489-8EB7-CC65A524A2E2}"/>
                  </a:ext>
                </a:extLst>
              </p:cNvPr>
              <p:cNvCxnSpPr>
                <a:cxnSpLocks/>
              </p:cNvCxnSpPr>
              <p:nvPr/>
            </p:nvCxnSpPr>
            <p:spPr>
              <a:xfrm flipH="1">
                <a:off x="6705606" y="385423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88BB22CB-D404-49B4-B83B-9FB8F655D4EF}"/>
                  </a:ext>
                </a:extLst>
              </p:cNvPr>
              <p:cNvCxnSpPr>
                <a:cxnSpLocks/>
              </p:cNvCxnSpPr>
              <p:nvPr/>
            </p:nvCxnSpPr>
            <p:spPr>
              <a:xfrm flipH="1">
                <a:off x="6705607" y="412022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FCBFE52A-6ECB-4306-AFA3-04307E5F1DF6}"/>
                  </a:ext>
                </a:extLst>
              </p:cNvPr>
              <p:cNvCxnSpPr>
                <a:cxnSpLocks/>
              </p:cNvCxnSpPr>
              <p:nvPr/>
            </p:nvCxnSpPr>
            <p:spPr>
              <a:xfrm flipH="1">
                <a:off x="6705608" y="438621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4458825E-8675-4CCC-B851-BAE807B1C59E}"/>
                  </a:ext>
                </a:extLst>
              </p:cNvPr>
              <p:cNvCxnSpPr>
                <a:cxnSpLocks/>
              </p:cNvCxnSpPr>
              <p:nvPr/>
            </p:nvCxnSpPr>
            <p:spPr>
              <a:xfrm flipH="1">
                <a:off x="6705609" y="4652201"/>
                <a:ext cx="71905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1D1B6266-9F31-4363-954C-2B3015FA90BB}"/>
                  </a:ext>
                </a:extLst>
              </p:cNvPr>
              <p:cNvCxnSpPr>
                <a:cxnSpLocks/>
              </p:cNvCxnSpPr>
              <p:nvPr/>
            </p:nvCxnSpPr>
            <p:spPr>
              <a:xfrm flipH="1">
                <a:off x="6705611" y="4918191"/>
                <a:ext cx="67333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 xmlns:a16="http://schemas.microsoft.com/office/drawing/2014/main" id="{CBC6795C-1AF3-406F-A8A7-71AA30FC211C}"/>
              </a:ext>
            </a:extLst>
          </p:cNvPr>
          <p:cNvGrpSpPr/>
          <p:nvPr/>
        </p:nvGrpSpPr>
        <p:grpSpPr>
          <a:xfrm>
            <a:off x="481776" y="1324102"/>
            <a:ext cx="3295496" cy="3937289"/>
            <a:chOff x="261210" y="1412883"/>
            <a:chExt cx="3295496" cy="3937289"/>
          </a:xfrm>
        </p:grpSpPr>
        <p:pic>
          <p:nvPicPr>
            <p:cNvPr id="2050" name="Picture 2">
              <a:extLst>
                <a:ext uri="{FF2B5EF4-FFF2-40B4-BE49-F238E27FC236}">
                  <a16:creationId xmlns="" xmlns:a16="http://schemas.microsoft.com/office/drawing/2014/main" id="{6080FD2B-6F8B-4D57-AA81-E9D07DD03AB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27580" y="1695909"/>
              <a:ext cx="2821917" cy="3596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8EC8F28-0564-4D3A-8341-9C99BF9330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1210" y="1412883"/>
              <a:ext cx="3295496" cy="3937289"/>
            </a:xfrm>
            <a:prstGeom prst="rect">
              <a:avLst/>
            </a:prstGeom>
            <a:effectLst>
              <a:outerShdw blurRad="50800" dist="38100" dir="2700000" algn="tl" rotWithShape="0">
                <a:prstClr val="black">
                  <a:alpha val="40000"/>
                </a:prstClr>
              </a:outerShdw>
            </a:effectLst>
          </p:spPr>
        </p:pic>
      </p:grpSp>
      <p:sp>
        <p:nvSpPr>
          <p:cNvPr id="56" name="TextBox 55">
            <a:extLst>
              <a:ext uri="{FF2B5EF4-FFF2-40B4-BE49-F238E27FC236}">
                <a16:creationId xmlns="" xmlns:a16="http://schemas.microsoft.com/office/drawing/2014/main" id="{72C6F979-8773-42A4-9551-13D519B64D8E}"/>
              </a:ext>
            </a:extLst>
          </p:cNvPr>
          <p:cNvSpPr txBox="1"/>
          <p:nvPr/>
        </p:nvSpPr>
        <p:spPr>
          <a:xfrm>
            <a:off x="4197765" y="2451326"/>
            <a:ext cx="7364375" cy="2492990"/>
          </a:xfrm>
          <a:prstGeom prst="rect">
            <a:avLst/>
          </a:prstGeom>
          <a:noFill/>
        </p:spPr>
        <p:txBody>
          <a:bodyPr wrap="square" rtlCol="0">
            <a:spAutoFit/>
          </a:bodyPr>
          <a:lstStyle/>
          <a:p>
            <a:r>
              <a:rPr lang="vi-VN" sz="2400"/>
              <a:t> </a:t>
            </a:r>
            <a:r>
              <a:rPr lang="en-US" sz="2400" smtClean="0">
                <a:latin typeface="+mj-lt"/>
              </a:rPr>
              <a:t>  </a:t>
            </a:r>
            <a:r>
              <a:rPr lang="vi-VN" sz="2200" smtClean="0">
                <a:latin typeface="+mj-lt"/>
              </a:rPr>
              <a:t>• </a:t>
            </a:r>
            <a:r>
              <a:rPr lang="vi-VN" sz="2200">
                <a:latin typeface="+mj-lt"/>
              </a:rPr>
              <a:t>Virus máy tính (gọi tắt là virus) là một chương trình hay đoạn chương trình có khả năng tự nhân bản hay sao chép chính nó từ đối tượng bị lây nhiễm này sang đối tượng khác mỗi khi đối tượng bị lây nhiễm (vật mang virus) được kích hoạt.</a:t>
            </a:r>
          </a:p>
          <a:p>
            <a:r>
              <a:rPr lang="vi-VN" sz="2200">
                <a:latin typeface="+mj-lt"/>
              </a:rPr>
              <a:t>  </a:t>
            </a:r>
            <a:r>
              <a:rPr lang="vi-VN" sz="2200">
                <a:latin typeface="+mj-lt"/>
              </a:rPr>
              <a:t> </a:t>
            </a:r>
            <a:r>
              <a:rPr lang="vi-VN" sz="2200" smtClean="0">
                <a:latin typeface="+mj-lt"/>
              </a:rPr>
              <a:t>• </a:t>
            </a:r>
            <a:r>
              <a:rPr lang="vi-VN" sz="2200">
                <a:latin typeface="+mj-lt"/>
              </a:rPr>
              <a:t>Vật mang virus có thể là các tệp chương trình, văn bản, bộ nhớ và một số thiết bị máy tính (đĩa cứng, đĩa mềm, thiết bị nhớ flash…..).</a:t>
            </a:r>
          </a:p>
        </p:txBody>
      </p:sp>
      <p:grpSp>
        <p:nvGrpSpPr>
          <p:cNvPr id="8" name="Group 7">
            <a:extLst>
              <a:ext uri="{FF2B5EF4-FFF2-40B4-BE49-F238E27FC236}">
                <a16:creationId xmlns="" xmlns:a16="http://schemas.microsoft.com/office/drawing/2014/main" id="{00D3FB15-67B3-455E-B09C-76AACC5AFD32}"/>
              </a:ext>
            </a:extLst>
          </p:cNvPr>
          <p:cNvGrpSpPr/>
          <p:nvPr/>
        </p:nvGrpSpPr>
        <p:grpSpPr>
          <a:xfrm>
            <a:off x="1582954" y="3954532"/>
            <a:ext cx="2648286" cy="2405695"/>
            <a:chOff x="2500412" y="3619591"/>
            <a:chExt cx="2648286" cy="2405695"/>
          </a:xfrm>
        </p:grpSpPr>
        <p:pic>
          <p:nvPicPr>
            <p:cNvPr id="2052" name="Picture 4">
              <a:extLst>
                <a:ext uri="{FF2B5EF4-FFF2-40B4-BE49-F238E27FC236}">
                  <a16:creationId xmlns="" xmlns:a16="http://schemas.microsoft.com/office/drawing/2014/main" id="{09FA4BA8-7D45-45F3-A4FD-FAFB77D6CEF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2569388" y="3754582"/>
              <a:ext cx="2510334" cy="2187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B982B7-18C0-4DE8-964D-5E68F45976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0412" y="3619591"/>
              <a:ext cx="2648286" cy="2405695"/>
            </a:xfrm>
            <a:prstGeom prst="rect">
              <a:avLst/>
            </a:prstGeom>
          </p:spPr>
        </p:pic>
      </p:grpSp>
      <p:sp>
        <p:nvSpPr>
          <p:cNvPr id="59" name="TextBox 58">
            <a:extLst>
              <a:ext uri="{FF2B5EF4-FFF2-40B4-BE49-F238E27FC236}">
                <a16:creationId xmlns="" xmlns:a16="http://schemas.microsoft.com/office/drawing/2014/main" id="{7FBBE50F-A304-495A-B8C1-4AF988228E6F}"/>
              </a:ext>
            </a:extLst>
          </p:cNvPr>
          <p:cNvSpPr txBox="1"/>
          <p:nvPr/>
        </p:nvSpPr>
        <p:spPr>
          <a:xfrm>
            <a:off x="3648866" y="971830"/>
            <a:ext cx="7684574" cy="1323439"/>
          </a:xfrm>
          <a:prstGeom prst="rect">
            <a:avLst/>
          </a:prstGeom>
          <a:noFill/>
        </p:spPr>
        <p:txBody>
          <a:bodyPr wrap="square" rtlCol="0">
            <a:spAutoFit/>
          </a:bodyPr>
          <a:lstStyle/>
          <a:p>
            <a:pPr algn="ctr"/>
            <a:r>
              <a:rPr lang="en-US" sz="80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a)Virus </a:t>
            </a:r>
            <a:r>
              <a:rPr lang="en-US" sz="8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máy tính là </a:t>
            </a:r>
            <a:r>
              <a:rPr lang="en-US" sz="80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gì?</a:t>
            </a:r>
            <a:endParaRPr lang="en-US" sz="8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76" name="Group 75">
            <a:extLst>
              <a:ext uri="{FF2B5EF4-FFF2-40B4-BE49-F238E27FC236}">
                <a16:creationId xmlns="" xmlns:a16="http://schemas.microsoft.com/office/drawing/2014/main" id="{23A9A379-1105-43BF-8003-FA7DB5B8A63D}"/>
              </a:ext>
            </a:extLst>
          </p:cNvPr>
          <p:cNvGrpSpPr/>
          <p:nvPr/>
        </p:nvGrpSpPr>
        <p:grpSpPr>
          <a:xfrm>
            <a:off x="7164373" y="164838"/>
            <a:ext cx="4745243" cy="1695078"/>
            <a:chOff x="6816898" y="206355"/>
            <a:chExt cx="4745243" cy="1695078"/>
          </a:xfrm>
        </p:grpSpPr>
        <p:cxnSp>
          <p:nvCxnSpPr>
            <p:cNvPr id="58" name="Straight Connector 57">
              <a:extLst>
                <a:ext uri="{FF2B5EF4-FFF2-40B4-BE49-F238E27FC236}">
                  <a16:creationId xmlns="" xmlns:a16="http://schemas.microsoft.com/office/drawing/2014/main" id="{BD150568-251F-4817-BE04-C7C5A78AFE4B}"/>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D7608C98-E439-4EED-8247-AC0850BCAB1C}"/>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02DC3B84-1E0C-47BB-BBBD-06E2B2ED48C9}"/>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7D6F2B28-98F6-4D7B-B0C4-5469DCAA1706}"/>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C77DEDC0-7702-4D36-8E7C-42B483217AD3}"/>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53B54A8B-2C90-4234-BCE1-7CCB1E9B7CAF}"/>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9433483"/>
      </p:ext>
    </p:extLst>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4" accel="30000" fill="hold" nodeType="afterEffect" p14:presetBounceEnd="6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7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14:presetBounceEnd="67000">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14:bounceEnd="67000">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7"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ppt_x</p:attrName>
                                            </p:attrNameLst>
                                          </p:cBhvr>
                                          <p:tavLst>
                                            <p:tav tm="0">
                                              <p:val>
                                                <p:strVal val="#ppt_x-#ppt_w/2"/>
                                              </p:val>
                                            </p:tav>
                                            <p:tav tm="100000">
                                              <p:val>
                                                <p:strVal val="#ppt_x"/>
                                              </p:val>
                                            </p:tav>
                                          </p:tavLst>
                                        </p:anim>
                                        <p:anim calcmode="lin" valueType="num">
                                          <p:cBhvr>
                                            <p:cTn id="21" dur="500" fill="hold"/>
                                            <p:tgtEl>
                                              <p:spTgt spid="55"/>
                                            </p:tgtEl>
                                            <p:attrNameLst>
                                              <p:attrName>ppt_y</p:attrName>
                                            </p:attrNameLst>
                                          </p:cBhvr>
                                          <p:tavLst>
                                            <p:tav tm="0">
                                              <p:val>
                                                <p:strVal val="#ppt_y"/>
                                              </p:val>
                                            </p:tav>
                                            <p:tav tm="100000">
                                              <p:val>
                                                <p:strVal val="#ppt_y"/>
                                              </p:val>
                                            </p:tav>
                                          </p:tavLst>
                                        </p:anim>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strVal val="#ppt_h"/>
                                              </p:val>
                                            </p:tav>
                                            <p:tav tm="100000">
                                              <p:val>
                                                <p:strVal val="#ppt_h"/>
                                              </p:val>
                                            </p:tav>
                                          </p:tavLst>
                                        </p:anim>
                                      </p:childTnLst>
                                    </p:cTn>
                                  </p:par>
                                </p:childTnLst>
                              </p:cTn>
                            </p:par>
                            <p:par>
                              <p:cTn id="24" fill="hold">
                                <p:stCondLst>
                                  <p:cond delay="2500"/>
                                </p:stCondLst>
                                <p:childTnLst>
                                  <p:par>
                                    <p:cTn id="25" presetID="53" presetClass="entr" presetSubtype="16" fill="hold" grpId="0" nodeType="afterEffect">
                                      <p:stCondLst>
                                        <p:cond delay="0"/>
                                      </p:stCondLst>
                                      <p:iterate type="lt">
                                        <p:tmPct val="1000"/>
                                      </p:iterate>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4465"/>
                                </p:stCondLst>
                                <p:childTnLst>
                                  <p:par>
                                    <p:cTn id="31" presetID="2" presetClass="entr" presetSubtype="1" accel="16000" fill="hold" grpId="0" nodeType="afterEffect" p14:presetBounceEnd="82000">
                                      <p:stCondLst>
                                        <p:cond delay="0"/>
                                      </p:stCondLst>
                                      <p:iterate type="lt">
                                        <p:tmPct val="8000"/>
                                      </p:iterate>
                                      <p:childTnLst>
                                        <p:set>
                                          <p:cBhvr>
                                            <p:cTn id="32" dur="1" fill="hold">
                                              <p:stCondLst>
                                                <p:cond delay="0"/>
                                              </p:stCondLst>
                                            </p:cTn>
                                            <p:tgtEl>
                                              <p:spTgt spid="59"/>
                                            </p:tgtEl>
                                            <p:attrNameLst>
                                              <p:attrName>style.visibility</p:attrName>
                                            </p:attrNameLst>
                                          </p:cBhvr>
                                          <p:to>
                                            <p:strVal val="visible"/>
                                          </p:to>
                                        </p:set>
                                        <p:anim calcmode="lin" valueType="num" p14:bounceEnd="82000">
                                          <p:cBhvr additive="base">
                                            <p:cTn id="33" dur="1000" fill="hold"/>
                                            <p:tgtEl>
                                              <p:spTgt spid="59"/>
                                            </p:tgtEl>
                                            <p:attrNameLst>
                                              <p:attrName>ppt_x</p:attrName>
                                            </p:attrNameLst>
                                          </p:cBhvr>
                                          <p:tavLst>
                                            <p:tav tm="0">
                                              <p:val>
                                                <p:strVal val="#ppt_x"/>
                                              </p:val>
                                            </p:tav>
                                            <p:tav tm="100000">
                                              <p:val>
                                                <p:strVal val="#ppt_x"/>
                                              </p:val>
                                            </p:tav>
                                          </p:tavLst>
                                        </p:anim>
                                        <p:anim calcmode="lin" valueType="num" p14:bounceEnd="82000">
                                          <p:cBhvr additive="base">
                                            <p:cTn id="34" dur="1000" fill="hold"/>
                                            <p:tgtEl>
                                              <p:spTgt spid="59"/>
                                            </p:tgtEl>
                                            <p:attrNameLst>
                                              <p:attrName>ppt_y</p:attrName>
                                            </p:attrNameLst>
                                          </p:cBhvr>
                                          <p:tavLst>
                                            <p:tav tm="0">
                                              <p:val>
                                                <p:strVal val="0-#ppt_h/2"/>
                                              </p:val>
                                            </p:tav>
                                            <p:tav tm="100000">
                                              <p:val>
                                                <p:strVal val="#ppt_y"/>
                                              </p:val>
                                            </p:tav>
                                          </p:tavLst>
                                        </p:anim>
                                      </p:childTnLst>
                                    </p:cTn>
                                  </p:par>
                                </p:childTnLst>
                              </p:cTn>
                            </p:par>
                            <p:par>
                              <p:cTn id="35" fill="hold">
                                <p:stCondLst>
                                  <p:cond delay="6905"/>
                                </p:stCondLst>
                                <p:childTnLst>
                                  <p:par>
                                    <p:cTn id="36" presetID="2" presetClass="entr" presetSubtype="3" fill="hold" nodeType="after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additive="base">
                                            <p:cTn id="38" dur="500" fill="hold"/>
                                            <p:tgtEl>
                                              <p:spTgt spid="76"/>
                                            </p:tgtEl>
                                            <p:attrNameLst>
                                              <p:attrName>ppt_x</p:attrName>
                                            </p:attrNameLst>
                                          </p:cBhvr>
                                          <p:tavLst>
                                            <p:tav tm="0">
                                              <p:val>
                                                <p:strVal val="1+#ppt_w/2"/>
                                              </p:val>
                                            </p:tav>
                                            <p:tav tm="100000">
                                              <p:val>
                                                <p:strVal val="#ppt_x"/>
                                              </p:val>
                                            </p:tav>
                                          </p:tavLst>
                                        </p:anim>
                                        <p:anim calcmode="lin" valueType="num">
                                          <p:cBhvr additive="base">
                                            <p:cTn id="39" dur="500" fill="hold"/>
                                            <p:tgtEl>
                                              <p:spTgt spid="76"/>
                                            </p:tgtEl>
                                            <p:attrNameLst>
                                              <p:attrName>ppt_y</p:attrName>
                                            </p:attrNameLst>
                                          </p:cBhvr>
                                          <p:tavLst>
                                            <p:tav tm="0">
                                              <p:val>
                                                <p:strVal val="0-#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anim calcmode="lin" valueType="num">
                                          <p:cBhvr additive="base">
                                            <p:cTn id="42" dur="500" fill="hold"/>
                                            <p:tgtEl>
                                              <p:spTgt spid="81"/>
                                            </p:tgtEl>
                                            <p:attrNameLst>
                                              <p:attrName>ppt_x</p:attrName>
                                            </p:attrNameLst>
                                          </p:cBhvr>
                                          <p:tavLst>
                                            <p:tav tm="0">
                                              <p:val>
                                                <p:strVal val="1+#ppt_w/2"/>
                                              </p:val>
                                            </p:tav>
                                            <p:tav tm="100000">
                                              <p:val>
                                                <p:strVal val="#ppt_x"/>
                                              </p:val>
                                            </p:tav>
                                          </p:tavLst>
                                        </p:anim>
                                        <p:anim calcmode="lin" valueType="num">
                                          <p:cBhvr additive="base">
                                            <p:cTn id="43" dur="500" fill="hold"/>
                                            <p:tgtEl>
                                              <p:spTgt spid="81"/>
                                            </p:tgtEl>
                                            <p:attrNameLst>
                                              <p:attrName>ppt_y</p:attrName>
                                            </p:attrNameLst>
                                          </p:cBhvr>
                                          <p:tavLst>
                                            <p:tav tm="0">
                                              <p:val>
                                                <p:strVal val="1+#ppt_h/2"/>
                                              </p:val>
                                            </p:tav>
                                            <p:tav tm="100000">
                                              <p:val>
                                                <p:strVal val="#ppt_y"/>
                                              </p:val>
                                            </p:tav>
                                          </p:tavLst>
                                        </p:anim>
                                      </p:childTnLst>
                                    </p:cTn>
                                  </p:par>
                                </p:childTnLst>
                              </p:cTn>
                            </p:par>
                            <p:par>
                              <p:cTn id="44" fill="hold">
                                <p:stCondLst>
                                  <p:cond delay="7405"/>
                                </p:stCondLst>
                                <p:childTnLst>
                                  <p:par>
                                    <p:cTn id="45" presetID="21" presetClass="entr" presetSubtype="1"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heel(1)">
                                          <p:cBhvr>
                                            <p:cTn id="4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4" accel="3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3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7"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ppt_x</p:attrName>
                                            </p:attrNameLst>
                                          </p:cBhvr>
                                          <p:tavLst>
                                            <p:tav tm="0">
                                              <p:val>
                                                <p:strVal val="#ppt_x-#ppt_w/2"/>
                                              </p:val>
                                            </p:tav>
                                            <p:tav tm="100000">
                                              <p:val>
                                                <p:strVal val="#ppt_x"/>
                                              </p:val>
                                            </p:tav>
                                          </p:tavLst>
                                        </p:anim>
                                        <p:anim calcmode="lin" valueType="num">
                                          <p:cBhvr>
                                            <p:cTn id="21" dur="500" fill="hold"/>
                                            <p:tgtEl>
                                              <p:spTgt spid="55"/>
                                            </p:tgtEl>
                                            <p:attrNameLst>
                                              <p:attrName>ppt_y</p:attrName>
                                            </p:attrNameLst>
                                          </p:cBhvr>
                                          <p:tavLst>
                                            <p:tav tm="0">
                                              <p:val>
                                                <p:strVal val="#ppt_y"/>
                                              </p:val>
                                            </p:tav>
                                            <p:tav tm="100000">
                                              <p:val>
                                                <p:strVal val="#ppt_y"/>
                                              </p:val>
                                            </p:tav>
                                          </p:tavLst>
                                        </p:anim>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strVal val="#ppt_h"/>
                                              </p:val>
                                            </p:tav>
                                            <p:tav tm="100000">
                                              <p:val>
                                                <p:strVal val="#ppt_h"/>
                                              </p:val>
                                            </p:tav>
                                          </p:tavLst>
                                        </p:anim>
                                      </p:childTnLst>
                                    </p:cTn>
                                  </p:par>
                                </p:childTnLst>
                              </p:cTn>
                            </p:par>
                            <p:par>
                              <p:cTn id="24" fill="hold">
                                <p:stCondLst>
                                  <p:cond delay="2500"/>
                                </p:stCondLst>
                                <p:childTnLst>
                                  <p:par>
                                    <p:cTn id="25" presetID="53" presetClass="entr" presetSubtype="16" fill="hold" grpId="0" nodeType="afterEffect">
                                      <p:stCondLst>
                                        <p:cond delay="0"/>
                                      </p:stCondLst>
                                      <p:iterate type="lt">
                                        <p:tmPct val="1000"/>
                                      </p:iterate>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4465"/>
                                </p:stCondLst>
                                <p:childTnLst>
                                  <p:par>
                                    <p:cTn id="31" presetID="2" presetClass="entr" presetSubtype="1" accel="16000" fill="hold" grpId="0" nodeType="afterEffect">
                                      <p:stCondLst>
                                        <p:cond delay="0"/>
                                      </p:stCondLst>
                                      <p:iterate type="lt">
                                        <p:tmPct val="8000"/>
                                      </p:iterate>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1000" fill="hold"/>
                                            <p:tgtEl>
                                              <p:spTgt spid="59"/>
                                            </p:tgtEl>
                                            <p:attrNameLst>
                                              <p:attrName>ppt_x</p:attrName>
                                            </p:attrNameLst>
                                          </p:cBhvr>
                                          <p:tavLst>
                                            <p:tav tm="0">
                                              <p:val>
                                                <p:strVal val="#ppt_x"/>
                                              </p:val>
                                            </p:tav>
                                            <p:tav tm="100000">
                                              <p:val>
                                                <p:strVal val="#ppt_x"/>
                                              </p:val>
                                            </p:tav>
                                          </p:tavLst>
                                        </p:anim>
                                        <p:anim calcmode="lin" valueType="num">
                                          <p:cBhvr additive="base">
                                            <p:cTn id="34" dur="1000" fill="hold"/>
                                            <p:tgtEl>
                                              <p:spTgt spid="59"/>
                                            </p:tgtEl>
                                            <p:attrNameLst>
                                              <p:attrName>ppt_y</p:attrName>
                                            </p:attrNameLst>
                                          </p:cBhvr>
                                          <p:tavLst>
                                            <p:tav tm="0">
                                              <p:val>
                                                <p:strVal val="0-#ppt_h/2"/>
                                              </p:val>
                                            </p:tav>
                                            <p:tav tm="100000">
                                              <p:val>
                                                <p:strVal val="#ppt_y"/>
                                              </p:val>
                                            </p:tav>
                                          </p:tavLst>
                                        </p:anim>
                                      </p:childTnLst>
                                    </p:cTn>
                                  </p:par>
                                </p:childTnLst>
                              </p:cTn>
                            </p:par>
                            <p:par>
                              <p:cTn id="35" fill="hold">
                                <p:stCondLst>
                                  <p:cond delay="6905"/>
                                </p:stCondLst>
                                <p:childTnLst>
                                  <p:par>
                                    <p:cTn id="36" presetID="2" presetClass="entr" presetSubtype="3" fill="hold" nodeType="after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additive="base">
                                            <p:cTn id="38" dur="500" fill="hold"/>
                                            <p:tgtEl>
                                              <p:spTgt spid="76"/>
                                            </p:tgtEl>
                                            <p:attrNameLst>
                                              <p:attrName>ppt_x</p:attrName>
                                            </p:attrNameLst>
                                          </p:cBhvr>
                                          <p:tavLst>
                                            <p:tav tm="0">
                                              <p:val>
                                                <p:strVal val="1+#ppt_w/2"/>
                                              </p:val>
                                            </p:tav>
                                            <p:tav tm="100000">
                                              <p:val>
                                                <p:strVal val="#ppt_x"/>
                                              </p:val>
                                            </p:tav>
                                          </p:tavLst>
                                        </p:anim>
                                        <p:anim calcmode="lin" valueType="num">
                                          <p:cBhvr additive="base">
                                            <p:cTn id="39" dur="500" fill="hold"/>
                                            <p:tgtEl>
                                              <p:spTgt spid="76"/>
                                            </p:tgtEl>
                                            <p:attrNameLst>
                                              <p:attrName>ppt_y</p:attrName>
                                            </p:attrNameLst>
                                          </p:cBhvr>
                                          <p:tavLst>
                                            <p:tav tm="0">
                                              <p:val>
                                                <p:strVal val="0-#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anim calcmode="lin" valueType="num">
                                          <p:cBhvr additive="base">
                                            <p:cTn id="42" dur="500" fill="hold"/>
                                            <p:tgtEl>
                                              <p:spTgt spid="81"/>
                                            </p:tgtEl>
                                            <p:attrNameLst>
                                              <p:attrName>ppt_x</p:attrName>
                                            </p:attrNameLst>
                                          </p:cBhvr>
                                          <p:tavLst>
                                            <p:tav tm="0">
                                              <p:val>
                                                <p:strVal val="1+#ppt_w/2"/>
                                              </p:val>
                                            </p:tav>
                                            <p:tav tm="100000">
                                              <p:val>
                                                <p:strVal val="#ppt_x"/>
                                              </p:val>
                                            </p:tav>
                                          </p:tavLst>
                                        </p:anim>
                                        <p:anim calcmode="lin" valueType="num">
                                          <p:cBhvr additive="base">
                                            <p:cTn id="43" dur="500" fill="hold"/>
                                            <p:tgtEl>
                                              <p:spTgt spid="81"/>
                                            </p:tgtEl>
                                            <p:attrNameLst>
                                              <p:attrName>ppt_y</p:attrName>
                                            </p:attrNameLst>
                                          </p:cBhvr>
                                          <p:tavLst>
                                            <p:tav tm="0">
                                              <p:val>
                                                <p:strVal val="1+#ppt_h/2"/>
                                              </p:val>
                                            </p:tav>
                                            <p:tav tm="100000">
                                              <p:val>
                                                <p:strVal val="#ppt_y"/>
                                              </p:val>
                                            </p:tav>
                                          </p:tavLst>
                                        </p:anim>
                                      </p:childTnLst>
                                    </p:cTn>
                                  </p:par>
                                </p:childTnLst>
                              </p:cTn>
                            </p:par>
                            <p:par>
                              <p:cTn id="44" fill="hold">
                                <p:stCondLst>
                                  <p:cond delay="7405"/>
                                </p:stCondLst>
                                <p:childTnLst>
                                  <p:par>
                                    <p:cTn id="45" presetID="21" presetClass="entr" presetSubtype="1"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heel(1)">
                                          <p:cBhvr>
                                            <p:cTn id="4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 xmlns:a16="http://schemas.microsoft.com/office/drawing/2014/main" id="{DADAEC2D-2249-4833-B351-64A4371B1106}"/>
              </a:ext>
            </a:extLst>
          </p:cNvPr>
          <p:cNvGrpSpPr/>
          <p:nvPr/>
        </p:nvGrpSpPr>
        <p:grpSpPr>
          <a:xfrm flipV="1">
            <a:off x="7440217" y="5181457"/>
            <a:ext cx="4745243" cy="1695078"/>
            <a:chOff x="6816898" y="206355"/>
            <a:chExt cx="4745243" cy="1695078"/>
          </a:xfrm>
        </p:grpSpPr>
        <p:cxnSp>
          <p:nvCxnSpPr>
            <p:cNvPr id="76" name="Straight Connector 75">
              <a:extLst>
                <a:ext uri="{FF2B5EF4-FFF2-40B4-BE49-F238E27FC236}">
                  <a16:creationId xmlns="" xmlns:a16="http://schemas.microsoft.com/office/drawing/2014/main" id="{12616C9A-4635-4007-9450-8AF6744867D2}"/>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4A0188EB-CFB1-4891-BDE3-7FF9AC0AB906}"/>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76BFF218-7C37-47DF-BBC4-6C15BBF985C6}"/>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75D1C346-46C8-4664-9C86-2C33EA1A88FB}"/>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B465634D-34E3-43BE-B10B-2913DEB34D0B}"/>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3A8CB885-9455-4329-BCDD-2A6C949D501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 xmlns:a16="http://schemas.microsoft.com/office/drawing/2014/main" id="{EF2BA2BF-2713-4B6D-B3E2-3BB410217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4638" y="1352838"/>
            <a:ext cx="6861051" cy="4149264"/>
          </a:xfrm>
          <a:prstGeom prst="rect">
            <a:avLst/>
          </a:prstGeom>
        </p:spPr>
      </p:pic>
      <p:grpSp>
        <p:nvGrpSpPr>
          <p:cNvPr id="133" name="Group 132">
            <a:extLst>
              <a:ext uri="{FF2B5EF4-FFF2-40B4-BE49-F238E27FC236}">
                <a16:creationId xmlns="" xmlns:a16="http://schemas.microsoft.com/office/drawing/2014/main" id="{95DCA83F-D57E-4338-BB36-A4F92BCD7084}"/>
              </a:ext>
            </a:extLst>
          </p:cNvPr>
          <p:cNvGrpSpPr/>
          <p:nvPr/>
        </p:nvGrpSpPr>
        <p:grpSpPr>
          <a:xfrm>
            <a:off x="2511355" y="1584245"/>
            <a:ext cx="9202874" cy="4858484"/>
            <a:chOff x="586818" y="1446561"/>
            <a:chExt cx="7913284" cy="4858484"/>
          </a:xfrm>
        </p:grpSpPr>
        <p:sp>
          <p:nvSpPr>
            <p:cNvPr id="32" name="Rectangle: Folded Corner 31">
              <a:extLst>
                <a:ext uri="{FF2B5EF4-FFF2-40B4-BE49-F238E27FC236}">
                  <a16:creationId xmlns="" xmlns:a16="http://schemas.microsoft.com/office/drawing/2014/main" id="{8C6CDCD9-B1AA-416D-929A-1B70BC02D7C7}"/>
                </a:ext>
              </a:extLst>
            </p:cNvPr>
            <p:cNvSpPr/>
            <p:nvPr/>
          </p:nvSpPr>
          <p:spPr>
            <a:xfrm>
              <a:off x="586818" y="1446561"/>
              <a:ext cx="7913284" cy="4858484"/>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 xmlns:a16="http://schemas.microsoft.com/office/drawing/2014/main" id="{F2D69F1F-4820-4359-9B66-60D6880556FB}"/>
                </a:ext>
              </a:extLst>
            </p:cNvPr>
            <p:cNvGrpSpPr/>
            <p:nvPr/>
          </p:nvGrpSpPr>
          <p:grpSpPr>
            <a:xfrm>
              <a:off x="586818" y="1446561"/>
              <a:ext cx="7913283" cy="4858484"/>
              <a:chOff x="586818" y="1446561"/>
              <a:chExt cx="7913283" cy="4858484"/>
            </a:xfrm>
          </p:grpSpPr>
          <p:cxnSp>
            <p:nvCxnSpPr>
              <p:cNvPr id="34" name="Straight Connector 33">
                <a:extLst>
                  <a:ext uri="{FF2B5EF4-FFF2-40B4-BE49-F238E27FC236}">
                    <a16:creationId xmlns="" xmlns:a16="http://schemas.microsoft.com/office/drawing/2014/main" id="{2A2E7F62-1FA6-49FB-BC1C-95CE5FBD6ED0}"/>
                  </a:ext>
                </a:extLst>
              </p:cNvPr>
              <p:cNvCxnSpPr/>
              <p:nvPr/>
            </p:nvCxnSpPr>
            <p:spPr>
              <a:xfrm>
                <a:off x="58681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F2D0952-B481-43EC-85FE-42024DA37D9E}"/>
                  </a:ext>
                </a:extLst>
              </p:cNvPr>
              <p:cNvCxnSpPr/>
              <p:nvPr/>
            </p:nvCxnSpPr>
            <p:spPr>
              <a:xfrm>
                <a:off x="86126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5B36A45-E4C8-4197-B119-4432FA484117}"/>
                  </a:ext>
                </a:extLst>
              </p:cNvPr>
              <p:cNvCxnSpPr/>
              <p:nvPr/>
            </p:nvCxnSpPr>
            <p:spPr>
              <a:xfrm>
                <a:off x="113571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98E2702-7BDB-480C-A47D-5FFBC4ECDB28}"/>
                  </a:ext>
                </a:extLst>
              </p:cNvPr>
              <p:cNvCxnSpPr/>
              <p:nvPr/>
            </p:nvCxnSpPr>
            <p:spPr>
              <a:xfrm>
                <a:off x="141016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26F238CC-CB1B-45A7-9752-FCB3739C4F23}"/>
                  </a:ext>
                </a:extLst>
              </p:cNvPr>
              <p:cNvCxnSpPr/>
              <p:nvPr/>
            </p:nvCxnSpPr>
            <p:spPr>
              <a:xfrm>
                <a:off x="168461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7738916C-ED53-443C-8DF9-F5F496DEBEF7}"/>
                  </a:ext>
                </a:extLst>
              </p:cNvPr>
              <p:cNvCxnSpPr/>
              <p:nvPr/>
            </p:nvCxnSpPr>
            <p:spPr>
              <a:xfrm>
                <a:off x="195906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3E8837EF-7B96-4BB2-AFE5-BC6F46097FF1}"/>
                  </a:ext>
                </a:extLst>
              </p:cNvPr>
              <p:cNvCxnSpPr/>
              <p:nvPr/>
            </p:nvCxnSpPr>
            <p:spPr>
              <a:xfrm>
                <a:off x="223351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5AD1913B-7EF0-430C-9464-A6667AB2541E}"/>
                  </a:ext>
                </a:extLst>
              </p:cNvPr>
              <p:cNvCxnSpPr/>
              <p:nvPr/>
            </p:nvCxnSpPr>
            <p:spPr>
              <a:xfrm>
                <a:off x="250796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7D5ADDA-5C75-4DFA-A7A2-C0B27372EAAE}"/>
                  </a:ext>
                </a:extLst>
              </p:cNvPr>
              <p:cNvCxnSpPr/>
              <p:nvPr/>
            </p:nvCxnSpPr>
            <p:spPr>
              <a:xfrm>
                <a:off x="278241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9E5BDC3-04E1-46AE-B935-A6FC098716EE}"/>
                  </a:ext>
                </a:extLst>
              </p:cNvPr>
              <p:cNvCxnSpPr/>
              <p:nvPr/>
            </p:nvCxnSpPr>
            <p:spPr>
              <a:xfrm>
                <a:off x="305685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667AEB1-FA88-4A5B-8968-A27FFD61E402}"/>
                  </a:ext>
                </a:extLst>
              </p:cNvPr>
              <p:cNvCxnSpPr/>
              <p:nvPr/>
            </p:nvCxnSpPr>
            <p:spPr>
              <a:xfrm>
                <a:off x="333130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55D2450D-C7B0-43B8-A6ED-D6F1FAA38D75}"/>
                  </a:ext>
                </a:extLst>
              </p:cNvPr>
              <p:cNvCxnSpPr/>
              <p:nvPr/>
            </p:nvCxnSpPr>
            <p:spPr>
              <a:xfrm>
                <a:off x="360575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EDE585B4-4460-4769-8A8C-D4F0FC8DA658}"/>
                  </a:ext>
                </a:extLst>
              </p:cNvPr>
              <p:cNvCxnSpPr/>
              <p:nvPr/>
            </p:nvCxnSpPr>
            <p:spPr>
              <a:xfrm>
                <a:off x="388020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6963D23F-04B7-45A1-9561-0FC58AFEFBDF}"/>
                  </a:ext>
                </a:extLst>
              </p:cNvPr>
              <p:cNvCxnSpPr/>
              <p:nvPr/>
            </p:nvCxnSpPr>
            <p:spPr>
              <a:xfrm>
                <a:off x="415465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8F05C4FF-A717-49F7-ACFF-8E1CF555F784}"/>
                  </a:ext>
                </a:extLst>
              </p:cNvPr>
              <p:cNvCxnSpPr/>
              <p:nvPr/>
            </p:nvCxnSpPr>
            <p:spPr>
              <a:xfrm>
                <a:off x="442910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7C9B90F5-DD08-427F-8631-A878535179F4}"/>
                  </a:ext>
                </a:extLst>
              </p:cNvPr>
              <p:cNvCxnSpPr/>
              <p:nvPr/>
            </p:nvCxnSpPr>
            <p:spPr>
              <a:xfrm>
                <a:off x="470355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58926F7E-D7B0-4DF1-91C2-4062B73BB4A6}"/>
                  </a:ext>
                </a:extLst>
              </p:cNvPr>
              <p:cNvCxnSpPr/>
              <p:nvPr/>
            </p:nvCxnSpPr>
            <p:spPr>
              <a:xfrm>
                <a:off x="497800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7553F5D-3450-4C3C-B34B-E1E7BFF8D4CA}"/>
                  </a:ext>
                </a:extLst>
              </p:cNvPr>
              <p:cNvCxnSpPr/>
              <p:nvPr/>
            </p:nvCxnSpPr>
            <p:spPr>
              <a:xfrm>
                <a:off x="525245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2C0405E-9342-4487-8288-5136C37AFAD5}"/>
                  </a:ext>
                </a:extLst>
              </p:cNvPr>
              <p:cNvCxnSpPr/>
              <p:nvPr/>
            </p:nvCxnSpPr>
            <p:spPr>
              <a:xfrm>
                <a:off x="552690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B068DD40-A3B4-4837-82BB-0C796F5B63EB}"/>
                  </a:ext>
                </a:extLst>
              </p:cNvPr>
              <p:cNvCxnSpPr/>
              <p:nvPr/>
            </p:nvCxnSpPr>
            <p:spPr>
              <a:xfrm>
                <a:off x="580134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D755B6F3-A51C-4AD0-80A6-6814E1327147}"/>
                  </a:ext>
                </a:extLst>
              </p:cNvPr>
              <p:cNvCxnSpPr/>
              <p:nvPr/>
            </p:nvCxnSpPr>
            <p:spPr>
              <a:xfrm>
                <a:off x="607579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D435029-38B2-4E42-8136-A8DC20A10986}"/>
                  </a:ext>
                </a:extLst>
              </p:cNvPr>
              <p:cNvCxnSpPr/>
              <p:nvPr/>
            </p:nvCxnSpPr>
            <p:spPr>
              <a:xfrm>
                <a:off x="635024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F4C4EE1-4AAA-4E96-BBAF-8042B51E6E4D}"/>
                  </a:ext>
                </a:extLst>
              </p:cNvPr>
              <p:cNvCxnSpPr/>
              <p:nvPr/>
            </p:nvCxnSpPr>
            <p:spPr>
              <a:xfrm>
                <a:off x="662469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FB9B0808-FF2A-4E54-8914-0554A25C321F}"/>
                  </a:ext>
                </a:extLst>
              </p:cNvPr>
              <p:cNvCxnSpPr/>
              <p:nvPr/>
            </p:nvCxnSpPr>
            <p:spPr>
              <a:xfrm>
                <a:off x="689914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C6A724C-AC12-4207-80B4-D82ABFF48CA3}"/>
                  </a:ext>
                </a:extLst>
              </p:cNvPr>
              <p:cNvCxnSpPr/>
              <p:nvPr/>
            </p:nvCxnSpPr>
            <p:spPr>
              <a:xfrm>
                <a:off x="717359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35815C5-EBE8-40DD-B0C9-33D6D73A1FD0}"/>
                  </a:ext>
                </a:extLst>
              </p:cNvPr>
              <p:cNvCxnSpPr/>
              <p:nvPr/>
            </p:nvCxnSpPr>
            <p:spPr>
              <a:xfrm>
                <a:off x="744804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66815859-7AB2-4191-9E40-D3B2BE8D3E6D}"/>
                  </a:ext>
                </a:extLst>
              </p:cNvPr>
              <p:cNvCxnSpPr>
                <a:cxnSpLocks/>
              </p:cNvCxnSpPr>
              <p:nvPr/>
            </p:nvCxnSpPr>
            <p:spPr>
              <a:xfrm>
                <a:off x="7722493" y="1446561"/>
                <a:ext cx="0" cy="4725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F151860B-C83F-438A-92DD-A8A5DC4BF14D}"/>
                  </a:ext>
                </a:extLst>
              </p:cNvPr>
              <p:cNvCxnSpPr>
                <a:cxnSpLocks/>
              </p:cNvCxnSpPr>
              <p:nvPr/>
            </p:nvCxnSpPr>
            <p:spPr>
              <a:xfrm>
                <a:off x="7996942" y="1446561"/>
                <a:ext cx="0" cy="4192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0F2E0668-0E78-4DDC-A3FC-F88D06C5300B}"/>
                  </a:ext>
                </a:extLst>
              </p:cNvPr>
              <p:cNvCxnSpPr>
                <a:cxnSpLocks/>
              </p:cNvCxnSpPr>
              <p:nvPr/>
            </p:nvCxnSpPr>
            <p:spPr>
              <a:xfrm>
                <a:off x="8271391" y="1446561"/>
                <a:ext cx="0" cy="4081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C1514F67-B19A-43F1-9B07-1D0212B8AAB7}"/>
                  </a:ext>
                </a:extLst>
              </p:cNvPr>
              <p:cNvCxnSpPr>
                <a:cxnSpLocks/>
              </p:cNvCxnSpPr>
              <p:nvPr/>
            </p:nvCxnSpPr>
            <p:spPr>
              <a:xfrm flipH="1">
                <a:off x="586819" y="1750198"/>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571CDEC2-B093-4077-ACB8-E32278D29E95}"/>
                  </a:ext>
                </a:extLst>
              </p:cNvPr>
              <p:cNvCxnSpPr>
                <a:cxnSpLocks/>
              </p:cNvCxnSpPr>
              <p:nvPr/>
            </p:nvCxnSpPr>
            <p:spPr>
              <a:xfrm flipH="1">
                <a:off x="586820" y="2292560"/>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16FABF1-E9CC-4EE0-854B-96323C39509A}"/>
                  </a:ext>
                </a:extLst>
              </p:cNvPr>
              <p:cNvCxnSpPr>
                <a:cxnSpLocks/>
              </p:cNvCxnSpPr>
              <p:nvPr/>
            </p:nvCxnSpPr>
            <p:spPr>
              <a:xfrm flipH="1">
                <a:off x="586821" y="28349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1AC05E1D-828F-4B30-9FD0-DDE2996FF926}"/>
                  </a:ext>
                </a:extLst>
              </p:cNvPr>
              <p:cNvCxnSpPr>
                <a:cxnSpLocks/>
              </p:cNvCxnSpPr>
              <p:nvPr/>
            </p:nvCxnSpPr>
            <p:spPr>
              <a:xfrm flipH="1">
                <a:off x="586822" y="33772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1589D2F-077C-4B8D-951E-BB8ABCD964A9}"/>
                  </a:ext>
                </a:extLst>
              </p:cNvPr>
              <p:cNvCxnSpPr>
                <a:cxnSpLocks/>
              </p:cNvCxnSpPr>
              <p:nvPr/>
            </p:nvCxnSpPr>
            <p:spPr>
              <a:xfrm flipH="1">
                <a:off x="586824" y="3919646"/>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4A18147-FDA2-485C-B9FE-D0FEAF27E0A0}"/>
                  </a:ext>
                </a:extLst>
              </p:cNvPr>
              <p:cNvCxnSpPr>
                <a:cxnSpLocks/>
              </p:cNvCxnSpPr>
              <p:nvPr/>
            </p:nvCxnSpPr>
            <p:spPr>
              <a:xfrm flipH="1">
                <a:off x="586825" y="36484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CEE5705-38FF-47B3-B637-DCF7C779E326}"/>
                  </a:ext>
                </a:extLst>
              </p:cNvPr>
              <p:cNvCxnSpPr>
                <a:cxnSpLocks/>
              </p:cNvCxnSpPr>
              <p:nvPr/>
            </p:nvCxnSpPr>
            <p:spPr>
              <a:xfrm flipH="1">
                <a:off x="586826" y="31061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FC378D8-F35F-4612-B878-728118AE1CF8}"/>
                  </a:ext>
                </a:extLst>
              </p:cNvPr>
              <p:cNvCxnSpPr>
                <a:cxnSpLocks/>
              </p:cNvCxnSpPr>
              <p:nvPr/>
            </p:nvCxnSpPr>
            <p:spPr>
              <a:xfrm flipH="1">
                <a:off x="586827" y="25637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E014CB51-D60A-42CF-864E-5EB3D4E7F2F7}"/>
                  </a:ext>
                </a:extLst>
              </p:cNvPr>
              <p:cNvCxnSpPr>
                <a:cxnSpLocks/>
              </p:cNvCxnSpPr>
              <p:nvPr/>
            </p:nvCxnSpPr>
            <p:spPr>
              <a:xfrm flipH="1">
                <a:off x="586828" y="2021379"/>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604294BD-4D55-4F62-A955-EB812DB368B4}"/>
                  </a:ext>
                </a:extLst>
              </p:cNvPr>
              <p:cNvCxnSpPr>
                <a:cxnSpLocks/>
              </p:cNvCxnSpPr>
              <p:nvPr/>
            </p:nvCxnSpPr>
            <p:spPr>
              <a:xfrm flipH="1">
                <a:off x="586831" y="4190828"/>
                <a:ext cx="7913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43CD7833-3C92-4839-9715-E216F33CF627}"/>
                  </a:ext>
                </a:extLst>
              </p:cNvPr>
              <p:cNvCxnSpPr>
                <a:cxnSpLocks/>
              </p:cNvCxnSpPr>
              <p:nvPr/>
            </p:nvCxnSpPr>
            <p:spPr>
              <a:xfrm flipH="1">
                <a:off x="586820" y="47145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D4E0A74A-5DC1-40A1-A4CD-47FC7DCFAC6B}"/>
                  </a:ext>
                </a:extLst>
              </p:cNvPr>
              <p:cNvCxnSpPr>
                <a:cxnSpLocks/>
              </p:cNvCxnSpPr>
              <p:nvPr/>
            </p:nvCxnSpPr>
            <p:spPr>
              <a:xfrm flipH="1">
                <a:off x="586821" y="52568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2F709529-16FF-4C91-AD75-2EDFE0E12E7B}"/>
                  </a:ext>
                </a:extLst>
              </p:cNvPr>
              <p:cNvCxnSpPr>
                <a:cxnSpLocks/>
              </p:cNvCxnSpPr>
              <p:nvPr/>
            </p:nvCxnSpPr>
            <p:spPr>
              <a:xfrm flipH="1">
                <a:off x="586824" y="5799246"/>
                <a:ext cx="72363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31426ED0-8B83-446F-95B0-C6F658B0F4D0}"/>
                  </a:ext>
                </a:extLst>
              </p:cNvPr>
              <p:cNvCxnSpPr>
                <a:cxnSpLocks/>
              </p:cNvCxnSpPr>
              <p:nvPr/>
            </p:nvCxnSpPr>
            <p:spPr>
              <a:xfrm flipH="1">
                <a:off x="586824" y="55280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F9BF5194-6D11-4DAF-B166-3DCD81A0D80A}"/>
                  </a:ext>
                </a:extLst>
              </p:cNvPr>
              <p:cNvCxnSpPr>
                <a:cxnSpLocks/>
              </p:cNvCxnSpPr>
              <p:nvPr/>
            </p:nvCxnSpPr>
            <p:spPr>
              <a:xfrm flipH="1">
                <a:off x="586825" y="49857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5D72908B-B09D-4E7C-AD51-69E32931D3F5}"/>
                  </a:ext>
                </a:extLst>
              </p:cNvPr>
              <p:cNvCxnSpPr>
                <a:cxnSpLocks/>
              </p:cNvCxnSpPr>
              <p:nvPr/>
            </p:nvCxnSpPr>
            <p:spPr>
              <a:xfrm flipH="1">
                <a:off x="586826" y="44433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7B21E500-A1C4-4CB2-BB70-B7F98A6A4BBC}"/>
                  </a:ext>
                </a:extLst>
              </p:cNvPr>
              <p:cNvCxnSpPr>
                <a:cxnSpLocks/>
              </p:cNvCxnSpPr>
              <p:nvPr/>
            </p:nvCxnSpPr>
            <p:spPr>
              <a:xfrm flipH="1">
                <a:off x="586830" y="6070428"/>
                <a:ext cx="71356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34" name="TextBox 133">
            <a:extLst>
              <a:ext uri="{FF2B5EF4-FFF2-40B4-BE49-F238E27FC236}">
                <a16:creationId xmlns="" xmlns:a16="http://schemas.microsoft.com/office/drawing/2014/main" id="{13BEEDCA-4C4C-4D90-B17A-1E047E1196D1}"/>
              </a:ext>
            </a:extLst>
          </p:cNvPr>
          <p:cNvSpPr txBox="1"/>
          <p:nvPr/>
        </p:nvSpPr>
        <p:spPr>
          <a:xfrm>
            <a:off x="4732712" y="-3056"/>
            <a:ext cx="6014144" cy="1938992"/>
          </a:xfrm>
          <a:prstGeom prst="rect">
            <a:avLst/>
          </a:prstGeom>
          <a:noFill/>
        </p:spPr>
        <p:txBody>
          <a:bodyPr wrap="square" rtlCol="0">
            <a:spAutoFit/>
          </a:bodyPr>
          <a:lstStyle/>
          <a:p>
            <a:pPr algn="ctr"/>
            <a:r>
              <a:rPr lang="en-US" sz="6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b</a:t>
            </a:r>
            <a:r>
              <a:rPr lang="en-US" sz="6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Tác hại của </a:t>
            </a:r>
            <a:r>
              <a:rPr lang="en-US" sz="60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virus </a:t>
            </a:r>
            <a:r>
              <a:rPr lang="en-US" sz="6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máy tính</a:t>
            </a:r>
            <a:endParaRPr lang="en-US" sz="60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 name="Group 5">
            <a:extLst>
              <a:ext uri="{FF2B5EF4-FFF2-40B4-BE49-F238E27FC236}">
                <a16:creationId xmlns="" xmlns:a16="http://schemas.microsoft.com/office/drawing/2014/main" id="{6C5E48D3-1A97-4571-AC09-BF73B7108AFB}"/>
              </a:ext>
            </a:extLst>
          </p:cNvPr>
          <p:cNvGrpSpPr/>
          <p:nvPr/>
        </p:nvGrpSpPr>
        <p:grpSpPr>
          <a:xfrm>
            <a:off x="-2512" y="-3096420"/>
            <a:ext cx="3935743" cy="17286533"/>
            <a:chOff x="1308033" y="-3096420"/>
            <a:chExt cx="3935743" cy="17286533"/>
          </a:xfrm>
        </p:grpSpPr>
        <p:grpSp>
          <p:nvGrpSpPr>
            <p:cNvPr id="5" name="Group 4">
              <a:extLst>
                <a:ext uri="{FF2B5EF4-FFF2-40B4-BE49-F238E27FC236}">
                  <a16:creationId xmlns="" xmlns:a16="http://schemas.microsoft.com/office/drawing/2014/main" id="{05C86089-298A-44CA-AC9C-73FA8F8FDCC4}"/>
                </a:ext>
              </a:extLst>
            </p:cNvPr>
            <p:cNvGrpSpPr/>
            <p:nvPr/>
          </p:nvGrpSpPr>
          <p:grpSpPr>
            <a:xfrm>
              <a:off x="1308033" y="-3096416"/>
              <a:ext cx="3935743" cy="17286529"/>
              <a:chOff x="715721" y="-3096416"/>
              <a:chExt cx="3935743" cy="17286529"/>
            </a:xfrm>
          </p:grpSpPr>
          <p:pic>
            <p:nvPicPr>
              <p:cNvPr id="3" name="Picture 4">
                <a:extLst>
                  <a:ext uri="{FF2B5EF4-FFF2-40B4-BE49-F238E27FC236}">
                    <a16:creationId xmlns="" xmlns:a16="http://schemas.microsoft.com/office/drawing/2014/main" id="{ACFE5758-C7DA-4F71-8E55-C2DFD47115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15721" y="119225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 xmlns:a16="http://schemas.microsoft.com/office/drawing/2014/main" id="{71528A84-E245-49F3-B7FA-EB4C6B951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15721" y="552487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 xmlns:a16="http://schemas.microsoft.com/office/drawing/2014/main" id="{426A4A18-A623-45DF-8B51-2D5E223337B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9857493"/>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 xmlns:a16="http://schemas.microsoft.com/office/drawing/2014/main" id="{AAD76A61-779F-4066-B49D-6C2281A3923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3096416"/>
                <a:ext cx="3935743" cy="4332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6CDC7B03-E9B0-4291-B4A1-7074F153ADD9}"/>
                </a:ext>
              </a:extLst>
            </p:cNvPr>
            <p:cNvGrpSpPr/>
            <p:nvPr/>
          </p:nvGrpSpPr>
          <p:grpSpPr>
            <a:xfrm>
              <a:off x="1308033" y="-3096420"/>
              <a:ext cx="3935742" cy="17286533"/>
              <a:chOff x="1900346" y="-3096420"/>
              <a:chExt cx="3935742" cy="17286533"/>
            </a:xfrm>
          </p:grpSpPr>
          <p:pic>
            <p:nvPicPr>
              <p:cNvPr id="4" name="Picture 3">
                <a:extLst>
                  <a:ext uri="{FF2B5EF4-FFF2-40B4-BE49-F238E27FC236}">
                    <a16:creationId xmlns="" xmlns:a16="http://schemas.microsoft.com/office/drawing/2014/main" id="{91951A39-52C3-46C5-A563-EE24FF9FEB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390690"/>
                <a:ext cx="4332624" cy="393574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 xmlns:a16="http://schemas.microsoft.com/office/drawing/2014/main" id="{93CDEF60-3E19-4FC7-8213-0A403A303C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5723310"/>
                <a:ext cx="4332624" cy="39357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 xmlns:a16="http://schemas.microsoft.com/office/drawing/2014/main" id="{3650F52D-8BA9-4E66-8D49-F504A58A8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0055930"/>
                <a:ext cx="4332624" cy="3935742"/>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 xmlns:a16="http://schemas.microsoft.com/office/drawing/2014/main" id="{458D2295-9B66-48D9-A3B9-637AD9BDC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2897979"/>
                <a:ext cx="4332624" cy="3935742"/>
              </a:xfrm>
              <a:prstGeom prst="rect">
                <a:avLst/>
              </a:prstGeom>
              <a:effectLst>
                <a:outerShdw blurRad="50800" dist="38100" dir="2700000" algn="tl" rotWithShape="0">
                  <a:prstClr val="black">
                    <a:alpha val="40000"/>
                  </a:prstClr>
                </a:outerShdw>
              </a:effectLst>
            </p:spPr>
          </p:pic>
        </p:grpSp>
      </p:grpSp>
      <p:grpSp>
        <p:nvGrpSpPr>
          <p:cNvPr id="143" name="Group 142">
            <a:extLst>
              <a:ext uri="{FF2B5EF4-FFF2-40B4-BE49-F238E27FC236}">
                <a16:creationId xmlns="" xmlns:a16="http://schemas.microsoft.com/office/drawing/2014/main" id="{A7A7A8EB-4AA9-49B6-91D1-168FB0D754CA}"/>
              </a:ext>
            </a:extLst>
          </p:cNvPr>
          <p:cNvGrpSpPr/>
          <p:nvPr/>
        </p:nvGrpSpPr>
        <p:grpSpPr>
          <a:xfrm>
            <a:off x="4147345" y="286158"/>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4" name="Freeform: Shape 143">
              <a:extLst>
                <a:ext uri="{FF2B5EF4-FFF2-40B4-BE49-F238E27FC236}">
                  <a16:creationId xmlns="" xmlns:a16="http://schemas.microsoft.com/office/drawing/2014/main" id="{166B8B6F-F39C-4914-AE11-69740A8A0BB6}"/>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 xmlns:a16="http://schemas.microsoft.com/office/drawing/2014/main" id="{229FBBEC-8D50-42FE-9CBA-8B8A3BFE5C87}"/>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 xmlns:a16="http://schemas.microsoft.com/office/drawing/2014/main" id="{C3A19E24-EDC0-4ACB-9A90-2E8CA9CFA10C}"/>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 xmlns:a16="http://schemas.microsoft.com/office/drawing/2014/main" id="{4E0D19EE-E361-4873-B9A9-A466C62488B2}"/>
              </a:ext>
            </a:extLst>
          </p:cNvPr>
          <p:cNvGrpSpPr/>
          <p:nvPr/>
        </p:nvGrpSpPr>
        <p:grpSpPr>
          <a:xfrm flipH="1">
            <a:off x="10536736" y="278879"/>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8" name="Freeform: Shape 147">
              <a:extLst>
                <a:ext uri="{FF2B5EF4-FFF2-40B4-BE49-F238E27FC236}">
                  <a16:creationId xmlns="" xmlns:a16="http://schemas.microsoft.com/office/drawing/2014/main" id="{CB66DC5E-DAEF-4DCA-A109-6A12D3A4DFAD}"/>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 xmlns:a16="http://schemas.microsoft.com/office/drawing/2014/main" id="{86AB4945-2528-4380-B06E-925E5B06F982}"/>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 xmlns:a16="http://schemas.microsoft.com/office/drawing/2014/main" id="{DFB2609B-04BC-4902-BDA9-38C5D6751D98}"/>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
          <p:cNvSpPr>
            <a:spLocks noChangeArrowheads="1"/>
          </p:cNvSpPr>
          <p:nvPr/>
        </p:nvSpPr>
        <p:spPr bwMode="auto">
          <a:xfrm>
            <a:off x="3934330" y="1548854"/>
            <a:ext cx="7779899" cy="530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a:t>
            </a:r>
            <a:r>
              <a:rPr kumimoji="0" lang="en-US" sz="2200" b="0" i="0" u="none" strike="noStrike" cap="none" normalizeH="0" baseline="0" smtClean="0">
                <a:ln>
                  <a:noFill/>
                </a:ln>
                <a:solidFill>
                  <a:srgbClr val="000000"/>
                </a:solidFill>
                <a:effectLst/>
                <a:latin typeface="+mj-lt"/>
                <a:cs typeface="Arial" pitchFamily="34" charset="0"/>
              </a:rPr>
              <a:t> • </a:t>
            </a:r>
            <a:r>
              <a:rPr kumimoji="0" lang="en-US" sz="2200" b="0" i="0" u="none" strike="noStrike" cap="none" normalizeH="0" baseline="0" smtClean="0">
                <a:ln>
                  <a:noFill/>
                </a:ln>
                <a:solidFill>
                  <a:srgbClr val="000000"/>
                </a:solidFill>
                <a:effectLst/>
                <a:latin typeface="+mj-lt"/>
                <a:cs typeface="Arial" pitchFamily="34" charset="0"/>
              </a:rPr>
              <a:t>Tiêu tốn tài nguyên hệ thống (CPU, bộ nhớ, dung lượng, …): chạy chậm, treo máy, tự động tắt, tự động khởi động </a:t>
            </a:r>
            <a:r>
              <a:rPr kumimoji="0" lang="en-US" sz="2200" b="0" i="0" u="none" strike="noStrike" cap="none" normalizeH="0" baseline="0" smtClean="0">
                <a:ln>
                  <a:noFill/>
                </a:ln>
                <a:solidFill>
                  <a:srgbClr val="000000"/>
                </a:solidFill>
                <a:effectLst/>
                <a:latin typeface="+mj-lt"/>
                <a:cs typeface="Arial" pitchFamily="34" charset="0"/>
              </a:rPr>
              <a:t>lại </a:t>
            </a:r>
            <a:r>
              <a:rPr kumimoji="0" lang="en-US" sz="2200" b="0" i="0" u="none" strike="noStrike" cap="none" normalizeH="0" baseline="0" smtClean="0">
                <a:ln>
                  <a:noFill/>
                </a:ln>
                <a:solidFill>
                  <a:srgbClr val="000000"/>
                </a:solidFill>
                <a:effectLst/>
                <a:latin typeface="+mj-lt"/>
                <a:cs typeface="Arial" pitchFamily="34" charset="0"/>
              </a:rPr>
              <a:t>…</a:t>
            </a:r>
            <a:endParaRPr lang="en-US" sz="2200">
              <a:latin typeface="+mj-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a:t>
            </a:r>
            <a:r>
              <a:rPr kumimoji="0" lang="en-US" sz="2200" b="0" i="0" u="none" strike="noStrike" cap="none" normalizeH="0" baseline="0" smtClean="0">
                <a:ln>
                  <a:noFill/>
                </a:ln>
                <a:solidFill>
                  <a:srgbClr val="000000"/>
                </a:solidFill>
                <a:effectLst/>
                <a:latin typeface="+mj-lt"/>
                <a:cs typeface="Arial" pitchFamily="34" charset="0"/>
              </a:rPr>
              <a:t>Phá huỷ dữ liệu: các tệp văn bản (.doc), tệp bảng tính (.xls), tệp chương trình (.exe) thường bị tấn công nhiều </a:t>
            </a:r>
            <a:r>
              <a:rPr kumimoji="0" lang="en-US" sz="2200" b="0" i="0" u="none" strike="noStrike" cap="none" normalizeH="0" baseline="0" smtClean="0">
                <a:ln>
                  <a:noFill/>
                </a:ln>
                <a:solidFill>
                  <a:srgbClr val="000000"/>
                </a:solidFill>
                <a:effectLst/>
                <a:latin typeface="+mj-lt"/>
                <a:cs typeface="Arial" pitchFamily="34" charset="0"/>
              </a:rPr>
              <a:t>nhất</a:t>
            </a:r>
            <a:r>
              <a:rPr kumimoji="0" lang="en-US" sz="2200" b="0" i="0" u="none" strike="noStrike" cap="none" normalizeH="0" baseline="0" smtClean="0">
                <a:ln>
                  <a:noFill/>
                </a:ln>
                <a:solidFill>
                  <a:srgbClr val="000000"/>
                </a:solidFill>
                <a:effectLst/>
                <a:latin typeface="+mj-lt"/>
                <a:cs typeface="Arial" pitchFamily="34" charset="0"/>
              </a:rPr>
              <a:t>.</a:t>
            </a:r>
          </a:p>
          <a:p>
            <a:r>
              <a:rPr lang="vi-VN" sz="2200">
                <a:latin typeface="+mj-lt"/>
              </a:rPr>
              <a:t> </a:t>
            </a:r>
            <a:r>
              <a:rPr lang="en-US" sz="2200" smtClean="0">
                <a:latin typeface="+mj-lt"/>
              </a:rPr>
              <a:t>  </a:t>
            </a:r>
            <a:r>
              <a:rPr lang="vi-VN" sz="2200" smtClean="0">
                <a:latin typeface="Calibri Light" charset="0"/>
                <a:cs typeface="Calibri Light" charset="0"/>
              </a:rPr>
              <a:t>• </a:t>
            </a:r>
            <a:r>
              <a:rPr lang="vi-VN" sz="2200">
                <a:latin typeface="Calibri Light" charset="0"/>
                <a:cs typeface="Calibri Light" charset="0"/>
              </a:rPr>
              <a:t>Phá huỷ hệ thống: làm máy tính hoạt động không ổn định hoặc tê liệt.</a:t>
            </a:r>
          </a:p>
          <a:p>
            <a:r>
              <a:rPr lang="vi-VN" sz="2200">
                <a:latin typeface="Calibri Light" charset="0"/>
                <a:cs typeface="Calibri Light" charset="0"/>
              </a:rPr>
              <a:t>    • Đánh cắp dữ liệu đánh cắp thông tin thẻ tín dụng, sổ sách, chứng từ, … để trục lợi.</a:t>
            </a:r>
          </a:p>
          <a:p>
            <a:r>
              <a:rPr lang="vi-VN" sz="2200">
                <a:latin typeface="Calibri Light" charset="0"/>
                <a:cs typeface="Calibri Light" charset="0"/>
              </a:rPr>
              <a:t>    • Mã hoá dữ liệu để tống tiền: khi virus xâm nhập máy tính sẽ mã hoá dữ liệu quan trọng của người dùng và yêu cầu trả tiền để khôi phục lại.</a:t>
            </a:r>
          </a:p>
          <a:p>
            <a:r>
              <a:rPr lang="vi-VN" sz="2200">
                <a:latin typeface="Calibri Light" charset="0"/>
                <a:cs typeface="Calibri Light" charset="0"/>
              </a:rPr>
              <a:t>    • Gây khó chịu khác: thiết lập chế độ ẩn tệp tin, thư mục; thay đổi hoạt động phần mềm,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313131"/>
                </a:solidFill>
                <a:effectLst/>
                <a:latin typeface="Open Sans"/>
                <a:cs typeface="Arial" pitchFamily="34" charset="0"/>
              </a:rPr>
              <a:t/>
            </a:r>
            <a:br>
              <a:rPr kumimoji="0" lang="en-US" sz="1200" b="0" i="0" u="none" strike="noStrike" cap="none" normalizeH="0" baseline="0" smtClean="0">
                <a:ln>
                  <a:noFill/>
                </a:ln>
                <a:solidFill>
                  <a:srgbClr val="313131"/>
                </a:solidFill>
                <a:effectLst/>
                <a:latin typeface="Open Sans"/>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720177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4" accel="10000" fill="hold" nodeType="afterEffect" p14:presetBounceEnd="62000">
                                      <p:stCondLst>
                                        <p:cond delay="0"/>
                                      </p:stCondLst>
                                      <p:childTnLst>
                                        <p:set>
                                          <p:cBhvr>
                                            <p:cTn id="18" dur="1" fill="hold">
                                              <p:stCondLst>
                                                <p:cond delay="0"/>
                                              </p:stCondLst>
                                            </p:cTn>
                                            <p:tgtEl>
                                              <p:spTgt spid="133"/>
                                            </p:tgtEl>
                                            <p:attrNameLst>
                                              <p:attrName>style.visibility</p:attrName>
                                            </p:attrNameLst>
                                          </p:cBhvr>
                                          <p:to>
                                            <p:strVal val="visible"/>
                                          </p:to>
                                        </p:set>
                                        <p:anim calcmode="lin" valueType="num" p14:bounceEnd="62000">
                                          <p:cBhvr additive="base">
                                            <p:cTn id="19" dur="1000" fill="hold"/>
                                            <p:tgtEl>
                                              <p:spTgt spid="133"/>
                                            </p:tgtEl>
                                            <p:attrNameLst>
                                              <p:attrName>ppt_x</p:attrName>
                                            </p:attrNameLst>
                                          </p:cBhvr>
                                          <p:tavLst>
                                            <p:tav tm="0">
                                              <p:val>
                                                <p:strVal val="#ppt_x"/>
                                              </p:val>
                                            </p:tav>
                                            <p:tav tm="100000">
                                              <p:val>
                                                <p:strVal val="#ppt_x"/>
                                              </p:val>
                                            </p:tav>
                                          </p:tavLst>
                                        </p:anim>
                                        <p:anim calcmode="lin" valueType="num" p14:bounceEnd="62000">
                                          <p:cBhvr additive="base">
                                            <p:cTn id="20" dur="1000" fill="hold"/>
                                            <p:tgtEl>
                                              <p:spTgt spid="133"/>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1" accel="16000" fill="hold" grpId="0" nodeType="afterEffect" p14:presetBounceEnd="82000">
                                      <p:stCondLst>
                                        <p:cond delay="0"/>
                                      </p:stCondLst>
                                      <p:iterate type="lt">
                                        <p:tmPct val="8000"/>
                                      </p:iterate>
                                      <p:childTnLst>
                                        <p:set>
                                          <p:cBhvr>
                                            <p:cTn id="23" dur="1" fill="hold">
                                              <p:stCondLst>
                                                <p:cond delay="0"/>
                                              </p:stCondLst>
                                            </p:cTn>
                                            <p:tgtEl>
                                              <p:spTgt spid="134"/>
                                            </p:tgtEl>
                                            <p:attrNameLst>
                                              <p:attrName>style.visibility</p:attrName>
                                            </p:attrNameLst>
                                          </p:cBhvr>
                                          <p:to>
                                            <p:strVal val="visible"/>
                                          </p:to>
                                        </p:set>
                                        <p:anim calcmode="lin" valueType="num" p14:bounceEnd="82000">
                                          <p:cBhvr additive="base">
                                            <p:cTn id="24" dur="1000" fill="hold"/>
                                            <p:tgtEl>
                                              <p:spTgt spid="134"/>
                                            </p:tgtEl>
                                            <p:attrNameLst>
                                              <p:attrName>ppt_x</p:attrName>
                                            </p:attrNameLst>
                                          </p:cBhvr>
                                          <p:tavLst>
                                            <p:tav tm="0">
                                              <p:val>
                                                <p:strVal val="#ppt_x"/>
                                              </p:val>
                                            </p:tav>
                                            <p:tav tm="100000">
                                              <p:val>
                                                <p:strVal val="#ppt_x"/>
                                              </p:val>
                                            </p:tav>
                                          </p:tavLst>
                                        </p:anim>
                                        <p:anim calcmode="lin" valueType="num" p14:bounceEnd="82000">
                                          <p:cBhvr additive="base">
                                            <p:cTn id="25" dur="1000" fill="hold"/>
                                            <p:tgtEl>
                                              <p:spTgt spid="134"/>
                                            </p:tgtEl>
                                            <p:attrNameLst>
                                              <p:attrName>ppt_y</p:attrName>
                                            </p:attrNameLst>
                                          </p:cBhvr>
                                          <p:tavLst>
                                            <p:tav tm="0">
                                              <p:val>
                                                <p:strVal val="0-#ppt_h/2"/>
                                              </p:val>
                                            </p:tav>
                                            <p:tav tm="100000">
                                              <p:val>
                                                <p:strVal val="#ppt_y"/>
                                              </p:val>
                                            </p:tav>
                                          </p:tavLst>
                                        </p:anim>
                                      </p:childTnLst>
                                    </p:cTn>
                                  </p:par>
                                </p:childTnLst>
                              </p:cTn>
                            </p:par>
                            <p:par>
                              <p:cTn id="26" fill="hold">
                                <p:stCondLst>
                                  <p:cond delay="4760"/>
                                </p:stCondLst>
                                <p:childTnLst>
                                  <p:par>
                                    <p:cTn id="27" presetID="22" presetClass="entr" presetSubtype="2" fill="hold" nodeType="after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wipe(right)">
                                          <p:cBhvr>
                                            <p:cTn id="29" dur="500"/>
                                            <p:tgtEl>
                                              <p:spTgt spid="143"/>
                                            </p:tgtEl>
                                          </p:cBhvr>
                                        </p:animEffect>
                                      </p:childTnLst>
                                    </p:cTn>
                                  </p:par>
                                  <p:par>
                                    <p:cTn id="30" presetID="22" presetClass="entr" presetSubtype="8" fill="hold" nodeType="withEffect">
                                      <p:stCondLst>
                                        <p:cond delay="0"/>
                                      </p:stCondLst>
                                      <p:childTnLst>
                                        <p:set>
                                          <p:cBhvr>
                                            <p:cTn id="31" dur="1" fill="hold">
                                              <p:stCondLst>
                                                <p:cond delay="0"/>
                                              </p:stCondLst>
                                            </p:cTn>
                                            <p:tgtEl>
                                              <p:spTgt spid="147"/>
                                            </p:tgtEl>
                                            <p:attrNameLst>
                                              <p:attrName>style.visibility</p:attrName>
                                            </p:attrNameLst>
                                          </p:cBhvr>
                                          <p:to>
                                            <p:strVal val="visible"/>
                                          </p:to>
                                        </p:set>
                                        <p:animEffect transition="in" filter="wipe(left)">
                                          <p:cBhvr>
                                            <p:cTn id="32" dur="500"/>
                                            <p:tgtEl>
                                              <p:spTgt spid="147"/>
                                            </p:tgtEl>
                                          </p:cBhvr>
                                        </p:animEffect>
                                      </p:childTnLst>
                                    </p:cTn>
                                  </p:par>
                                </p:childTnLst>
                              </p:cTn>
                            </p:par>
                            <p:par>
                              <p:cTn id="33" fill="hold">
                                <p:stCondLst>
                                  <p:cond delay="5260"/>
                                </p:stCondLst>
                                <p:childTnLst>
                                  <p:par>
                                    <p:cTn id="34" presetID="2" presetClass="entr" presetSubtype="6"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cBhvr additive="base">
                                            <p:cTn id="36" dur="500" fill="hold"/>
                                            <p:tgtEl>
                                              <p:spTgt spid="75"/>
                                            </p:tgtEl>
                                            <p:attrNameLst>
                                              <p:attrName>ppt_x</p:attrName>
                                            </p:attrNameLst>
                                          </p:cBhvr>
                                          <p:tavLst>
                                            <p:tav tm="0">
                                              <p:val>
                                                <p:strVal val="1+#ppt_w/2"/>
                                              </p:val>
                                            </p:tav>
                                            <p:tav tm="100000">
                                              <p:val>
                                                <p:strVal val="#ppt_x"/>
                                              </p:val>
                                            </p:tav>
                                          </p:tavLst>
                                        </p:anim>
                                        <p:anim calcmode="lin" valueType="num">
                                          <p:cBhvr additive="base">
                                            <p:cTn id="3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4" accel="10000"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1000" fill="hold"/>
                                            <p:tgtEl>
                                              <p:spTgt spid="133"/>
                                            </p:tgtEl>
                                            <p:attrNameLst>
                                              <p:attrName>ppt_x</p:attrName>
                                            </p:attrNameLst>
                                          </p:cBhvr>
                                          <p:tavLst>
                                            <p:tav tm="0">
                                              <p:val>
                                                <p:strVal val="#ppt_x"/>
                                              </p:val>
                                            </p:tav>
                                            <p:tav tm="100000">
                                              <p:val>
                                                <p:strVal val="#ppt_x"/>
                                              </p:val>
                                            </p:tav>
                                          </p:tavLst>
                                        </p:anim>
                                        <p:anim calcmode="lin" valueType="num">
                                          <p:cBhvr additive="base">
                                            <p:cTn id="20" dur="1000" fill="hold"/>
                                            <p:tgtEl>
                                              <p:spTgt spid="133"/>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1" accel="16000" fill="hold" grpId="0" nodeType="afterEffect">
                                      <p:stCondLst>
                                        <p:cond delay="0"/>
                                      </p:stCondLst>
                                      <p:iterate type="lt">
                                        <p:tmPct val="8000"/>
                                      </p:iterate>
                                      <p:childTnLst>
                                        <p:set>
                                          <p:cBhvr>
                                            <p:cTn id="23" dur="1" fill="hold">
                                              <p:stCondLst>
                                                <p:cond delay="0"/>
                                              </p:stCondLst>
                                            </p:cTn>
                                            <p:tgtEl>
                                              <p:spTgt spid="134"/>
                                            </p:tgtEl>
                                            <p:attrNameLst>
                                              <p:attrName>style.visibility</p:attrName>
                                            </p:attrNameLst>
                                          </p:cBhvr>
                                          <p:to>
                                            <p:strVal val="visible"/>
                                          </p:to>
                                        </p:set>
                                        <p:anim calcmode="lin" valueType="num">
                                          <p:cBhvr additive="base">
                                            <p:cTn id="24" dur="1000" fill="hold"/>
                                            <p:tgtEl>
                                              <p:spTgt spid="134"/>
                                            </p:tgtEl>
                                            <p:attrNameLst>
                                              <p:attrName>ppt_x</p:attrName>
                                            </p:attrNameLst>
                                          </p:cBhvr>
                                          <p:tavLst>
                                            <p:tav tm="0">
                                              <p:val>
                                                <p:strVal val="#ppt_x"/>
                                              </p:val>
                                            </p:tav>
                                            <p:tav tm="100000">
                                              <p:val>
                                                <p:strVal val="#ppt_x"/>
                                              </p:val>
                                            </p:tav>
                                          </p:tavLst>
                                        </p:anim>
                                        <p:anim calcmode="lin" valueType="num">
                                          <p:cBhvr additive="base">
                                            <p:cTn id="25" dur="1000" fill="hold"/>
                                            <p:tgtEl>
                                              <p:spTgt spid="134"/>
                                            </p:tgtEl>
                                            <p:attrNameLst>
                                              <p:attrName>ppt_y</p:attrName>
                                            </p:attrNameLst>
                                          </p:cBhvr>
                                          <p:tavLst>
                                            <p:tav tm="0">
                                              <p:val>
                                                <p:strVal val="0-#ppt_h/2"/>
                                              </p:val>
                                            </p:tav>
                                            <p:tav tm="100000">
                                              <p:val>
                                                <p:strVal val="#ppt_y"/>
                                              </p:val>
                                            </p:tav>
                                          </p:tavLst>
                                        </p:anim>
                                      </p:childTnLst>
                                    </p:cTn>
                                  </p:par>
                                </p:childTnLst>
                              </p:cTn>
                            </p:par>
                            <p:par>
                              <p:cTn id="26" fill="hold">
                                <p:stCondLst>
                                  <p:cond delay="4760"/>
                                </p:stCondLst>
                                <p:childTnLst>
                                  <p:par>
                                    <p:cTn id="27" presetID="22" presetClass="entr" presetSubtype="2" fill="hold" nodeType="after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wipe(right)">
                                          <p:cBhvr>
                                            <p:cTn id="29" dur="500"/>
                                            <p:tgtEl>
                                              <p:spTgt spid="143"/>
                                            </p:tgtEl>
                                          </p:cBhvr>
                                        </p:animEffect>
                                      </p:childTnLst>
                                    </p:cTn>
                                  </p:par>
                                  <p:par>
                                    <p:cTn id="30" presetID="22" presetClass="entr" presetSubtype="8" fill="hold" nodeType="withEffect">
                                      <p:stCondLst>
                                        <p:cond delay="0"/>
                                      </p:stCondLst>
                                      <p:childTnLst>
                                        <p:set>
                                          <p:cBhvr>
                                            <p:cTn id="31" dur="1" fill="hold">
                                              <p:stCondLst>
                                                <p:cond delay="0"/>
                                              </p:stCondLst>
                                            </p:cTn>
                                            <p:tgtEl>
                                              <p:spTgt spid="147"/>
                                            </p:tgtEl>
                                            <p:attrNameLst>
                                              <p:attrName>style.visibility</p:attrName>
                                            </p:attrNameLst>
                                          </p:cBhvr>
                                          <p:to>
                                            <p:strVal val="visible"/>
                                          </p:to>
                                        </p:set>
                                        <p:animEffect transition="in" filter="wipe(left)">
                                          <p:cBhvr>
                                            <p:cTn id="32" dur="500"/>
                                            <p:tgtEl>
                                              <p:spTgt spid="147"/>
                                            </p:tgtEl>
                                          </p:cBhvr>
                                        </p:animEffect>
                                      </p:childTnLst>
                                    </p:cTn>
                                  </p:par>
                                </p:childTnLst>
                              </p:cTn>
                            </p:par>
                            <p:par>
                              <p:cTn id="33" fill="hold">
                                <p:stCondLst>
                                  <p:cond delay="5260"/>
                                </p:stCondLst>
                                <p:childTnLst>
                                  <p:par>
                                    <p:cTn id="34" presetID="2" presetClass="entr" presetSubtype="6"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cBhvr additive="base">
                                            <p:cTn id="36" dur="500" fill="hold"/>
                                            <p:tgtEl>
                                              <p:spTgt spid="75"/>
                                            </p:tgtEl>
                                            <p:attrNameLst>
                                              <p:attrName>ppt_x</p:attrName>
                                            </p:attrNameLst>
                                          </p:cBhvr>
                                          <p:tavLst>
                                            <p:tav tm="0">
                                              <p:val>
                                                <p:strVal val="1+#ppt_w/2"/>
                                              </p:val>
                                            </p:tav>
                                            <p:tav tm="100000">
                                              <p:val>
                                                <p:strVal val="#ppt_x"/>
                                              </p:val>
                                            </p:tav>
                                          </p:tavLst>
                                        </p:anim>
                                        <p:anim calcmode="lin" valueType="num">
                                          <p:cBhvr additive="base">
                                            <p:cTn id="3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 xmlns:a16="http://schemas.microsoft.com/office/drawing/2014/main" id="{DADAEC2D-2249-4833-B351-64A4371B1106}"/>
              </a:ext>
            </a:extLst>
          </p:cNvPr>
          <p:cNvGrpSpPr/>
          <p:nvPr/>
        </p:nvGrpSpPr>
        <p:grpSpPr>
          <a:xfrm flipV="1">
            <a:off x="7440217" y="5181457"/>
            <a:ext cx="4745243" cy="1695078"/>
            <a:chOff x="6816898" y="206355"/>
            <a:chExt cx="4745243" cy="1695078"/>
          </a:xfrm>
        </p:grpSpPr>
        <p:cxnSp>
          <p:nvCxnSpPr>
            <p:cNvPr id="76" name="Straight Connector 75">
              <a:extLst>
                <a:ext uri="{FF2B5EF4-FFF2-40B4-BE49-F238E27FC236}">
                  <a16:creationId xmlns="" xmlns:a16="http://schemas.microsoft.com/office/drawing/2014/main" id="{12616C9A-4635-4007-9450-8AF6744867D2}"/>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4A0188EB-CFB1-4891-BDE3-7FF9AC0AB906}"/>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76BFF218-7C37-47DF-BBC4-6C15BBF985C6}"/>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75D1C346-46C8-4664-9C86-2C33EA1A88FB}"/>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B465634D-34E3-43BE-B10B-2913DEB34D0B}"/>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3A8CB885-9455-4329-BCDD-2A6C949D501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 xmlns:a16="http://schemas.microsoft.com/office/drawing/2014/main" id="{EF2BA2BF-2713-4B6D-B3E2-3BB410217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4638" y="1352838"/>
            <a:ext cx="6861051" cy="4149264"/>
          </a:xfrm>
          <a:prstGeom prst="rect">
            <a:avLst/>
          </a:prstGeom>
        </p:spPr>
      </p:pic>
      <p:grpSp>
        <p:nvGrpSpPr>
          <p:cNvPr id="133" name="Group 132">
            <a:extLst>
              <a:ext uri="{FF2B5EF4-FFF2-40B4-BE49-F238E27FC236}">
                <a16:creationId xmlns="" xmlns:a16="http://schemas.microsoft.com/office/drawing/2014/main" id="{95DCA83F-D57E-4338-BB36-A4F92BCD7084}"/>
              </a:ext>
            </a:extLst>
          </p:cNvPr>
          <p:cNvGrpSpPr/>
          <p:nvPr/>
        </p:nvGrpSpPr>
        <p:grpSpPr>
          <a:xfrm>
            <a:off x="2511355" y="1584245"/>
            <a:ext cx="9202874" cy="4858484"/>
            <a:chOff x="586818" y="1446561"/>
            <a:chExt cx="7913284" cy="4858484"/>
          </a:xfrm>
        </p:grpSpPr>
        <p:sp>
          <p:nvSpPr>
            <p:cNvPr id="32" name="Rectangle: Folded Corner 31">
              <a:extLst>
                <a:ext uri="{FF2B5EF4-FFF2-40B4-BE49-F238E27FC236}">
                  <a16:creationId xmlns="" xmlns:a16="http://schemas.microsoft.com/office/drawing/2014/main" id="{8C6CDCD9-B1AA-416D-929A-1B70BC02D7C7}"/>
                </a:ext>
              </a:extLst>
            </p:cNvPr>
            <p:cNvSpPr/>
            <p:nvPr/>
          </p:nvSpPr>
          <p:spPr>
            <a:xfrm>
              <a:off x="586818" y="1446561"/>
              <a:ext cx="7913284" cy="4858484"/>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 xmlns:a16="http://schemas.microsoft.com/office/drawing/2014/main" id="{F2D69F1F-4820-4359-9B66-60D6880556FB}"/>
                </a:ext>
              </a:extLst>
            </p:cNvPr>
            <p:cNvGrpSpPr/>
            <p:nvPr/>
          </p:nvGrpSpPr>
          <p:grpSpPr>
            <a:xfrm>
              <a:off x="586818" y="1446561"/>
              <a:ext cx="7913283" cy="4858484"/>
              <a:chOff x="586818" y="1446561"/>
              <a:chExt cx="7913283" cy="4858484"/>
            </a:xfrm>
          </p:grpSpPr>
          <p:cxnSp>
            <p:nvCxnSpPr>
              <p:cNvPr id="34" name="Straight Connector 33">
                <a:extLst>
                  <a:ext uri="{FF2B5EF4-FFF2-40B4-BE49-F238E27FC236}">
                    <a16:creationId xmlns="" xmlns:a16="http://schemas.microsoft.com/office/drawing/2014/main" id="{2A2E7F62-1FA6-49FB-BC1C-95CE5FBD6ED0}"/>
                  </a:ext>
                </a:extLst>
              </p:cNvPr>
              <p:cNvCxnSpPr/>
              <p:nvPr/>
            </p:nvCxnSpPr>
            <p:spPr>
              <a:xfrm>
                <a:off x="58681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F2D0952-B481-43EC-85FE-42024DA37D9E}"/>
                  </a:ext>
                </a:extLst>
              </p:cNvPr>
              <p:cNvCxnSpPr/>
              <p:nvPr/>
            </p:nvCxnSpPr>
            <p:spPr>
              <a:xfrm>
                <a:off x="86126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5B36A45-E4C8-4197-B119-4432FA484117}"/>
                  </a:ext>
                </a:extLst>
              </p:cNvPr>
              <p:cNvCxnSpPr/>
              <p:nvPr/>
            </p:nvCxnSpPr>
            <p:spPr>
              <a:xfrm>
                <a:off x="113571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98E2702-7BDB-480C-A47D-5FFBC4ECDB28}"/>
                  </a:ext>
                </a:extLst>
              </p:cNvPr>
              <p:cNvCxnSpPr/>
              <p:nvPr/>
            </p:nvCxnSpPr>
            <p:spPr>
              <a:xfrm>
                <a:off x="141016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26F238CC-CB1B-45A7-9752-FCB3739C4F23}"/>
                  </a:ext>
                </a:extLst>
              </p:cNvPr>
              <p:cNvCxnSpPr/>
              <p:nvPr/>
            </p:nvCxnSpPr>
            <p:spPr>
              <a:xfrm>
                <a:off x="168461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7738916C-ED53-443C-8DF9-F5F496DEBEF7}"/>
                  </a:ext>
                </a:extLst>
              </p:cNvPr>
              <p:cNvCxnSpPr/>
              <p:nvPr/>
            </p:nvCxnSpPr>
            <p:spPr>
              <a:xfrm>
                <a:off x="195906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3E8837EF-7B96-4BB2-AFE5-BC6F46097FF1}"/>
                  </a:ext>
                </a:extLst>
              </p:cNvPr>
              <p:cNvCxnSpPr/>
              <p:nvPr/>
            </p:nvCxnSpPr>
            <p:spPr>
              <a:xfrm>
                <a:off x="223351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5AD1913B-7EF0-430C-9464-A6667AB2541E}"/>
                  </a:ext>
                </a:extLst>
              </p:cNvPr>
              <p:cNvCxnSpPr/>
              <p:nvPr/>
            </p:nvCxnSpPr>
            <p:spPr>
              <a:xfrm>
                <a:off x="250796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7D5ADDA-5C75-4DFA-A7A2-C0B27372EAAE}"/>
                  </a:ext>
                </a:extLst>
              </p:cNvPr>
              <p:cNvCxnSpPr/>
              <p:nvPr/>
            </p:nvCxnSpPr>
            <p:spPr>
              <a:xfrm>
                <a:off x="278241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9E5BDC3-04E1-46AE-B935-A6FC098716EE}"/>
                  </a:ext>
                </a:extLst>
              </p:cNvPr>
              <p:cNvCxnSpPr/>
              <p:nvPr/>
            </p:nvCxnSpPr>
            <p:spPr>
              <a:xfrm>
                <a:off x="305685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667AEB1-FA88-4A5B-8968-A27FFD61E402}"/>
                  </a:ext>
                </a:extLst>
              </p:cNvPr>
              <p:cNvCxnSpPr/>
              <p:nvPr/>
            </p:nvCxnSpPr>
            <p:spPr>
              <a:xfrm>
                <a:off x="333130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55D2450D-C7B0-43B8-A6ED-D6F1FAA38D75}"/>
                  </a:ext>
                </a:extLst>
              </p:cNvPr>
              <p:cNvCxnSpPr/>
              <p:nvPr/>
            </p:nvCxnSpPr>
            <p:spPr>
              <a:xfrm>
                <a:off x="360575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EDE585B4-4460-4769-8A8C-D4F0FC8DA658}"/>
                  </a:ext>
                </a:extLst>
              </p:cNvPr>
              <p:cNvCxnSpPr/>
              <p:nvPr/>
            </p:nvCxnSpPr>
            <p:spPr>
              <a:xfrm>
                <a:off x="388020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6963D23F-04B7-45A1-9561-0FC58AFEFBDF}"/>
                  </a:ext>
                </a:extLst>
              </p:cNvPr>
              <p:cNvCxnSpPr/>
              <p:nvPr/>
            </p:nvCxnSpPr>
            <p:spPr>
              <a:xfrm>
                <a:off x="415465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8F05C4FF-A717-49F7-ACFF-8E1CF555F784}"/>
                  </a:ext>
                </a:extLst>
              </p:cNvPr>
              <p:cNvCxnSpPr/>
              <p:nvPr/>
            </p:nvCxnSpPr>
            <p:spPr>
              <a:xfrm>
                <a:off x="442910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7C9B90F5-DD08-427F-8631-A878535179F4}"/>
                  </a:ext>
                </a:extLst>
              </p:cNvPr>
              <p:cNvCxnSpPr/>
              <p:nvPr/>
            </p:nvCxnSpPr>
            <p:spPr>
              <a:xfrm>
                <a:off x="470355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58926F7E-D7B0-4DF1-91C2-4062B73BB4A6}"/>
                  </a:ext>
                </a:extLst>
              </p:cNvPr>
              <p:cNvCxnSpPr/>
              <p:nvPr/>
            </p:nvCxnSpPr>
            <p:spPr>
              <a:xfrm>
                <a:off x="497800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7553F5D-3450-4C3C-B34B-E1E7BFF8D4CA}"/>
                  </a:ext>
                </a:extLst>
              </p:cNvPr>
              <p:cNvCxnSpPr/>
              <p:nvPr/>
            </p:nvCxnSpPr>
            <p:spPr>
              <a:xfrm>
                <a:off x="525245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2C0405E-9342-4487-8288-5136C37AFAD5}"/>
                  </a:ext>
                </a:extLst>
              </p:cNvPr>
              <p:cNvCxnSpPr/>
              <p:nvPr/>
            </p:nvCxnSpPr>
            <p:spPr>
              <a:xfrm>
                <a:off x="552690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B068DD40-A3B4-4837-82BB-0C796F5B63EB}"/>
                  </a:ext>
                </a:extLst>
              </p:cNvPr>
              <p:cNvCxnSpPr/>
              <p:nvPr/>
            </p:nvCxnSpPr>
            <p:spPr>
              <a:xfrm>
                <a:off x="580134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D755B6F3-A51C-4AD0-80A6-6814E1327147}"/>
                  </a:ext>
                </a:extLst>
              </p:cNvPr>
              <p:cNvCxnSpPr/>
              <p:nvPr/>
            </p:nvCxnSpPr>
            <p:spPr>
              <a:xfrm>
                <a:off x="607579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D435029-38B2-4E42-8136-A8DC20A10986}"/>
                  </a:ext>
                </a:extLst>
              </p:cNvPr>
              <p:cNvCxnSpPr/>
              <p:nvPr/>
            </p:nvCxnSpPr>
            <p:spPr>
              <a:xfrm>
                <a:off x="635024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F4C4EE1-4AAA-4E96-BBAF-8042B51E6E4D}"/>
                  </a:ext>
                </a:extLst>
              </p:cNvPr>
              <p:cNvCxnSpPr/>
              <p:nvPr/>
            </p:nvCxnSpPr>
            <p:spPr>
              <a:xfrm>
                <a:off x="662469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FB9B0808-FF2A-4E54-8914-0554A25C321F}"/>
                  </a:ext>
                </a:extLst>
              </p:cNvPr>
              <p:cNvCxnSpPr/>
              <p:nvPr/>
            </p:nvCxnSpPr>
            <p:spPr>
              <a:xfrm>
                <a:off x="689914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C6A724C-AC12-4207-80B4-D82ABFF48CA3}"/>
                  </a:ext>
                </a:extLst>
              </p:cNvPr>
              <p:cNvCxnSpPr/>
              <p:nvPr/>
            </p:nvCxnSpPr>
            <p:spPr>
              <a:xfrm>
                <a:off x="717359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35815C5-EBE8-40DD-B0C9-33D6D73A1FD0}"/>
                  </a:ext>
                </a:extLst>
              </p:cNvPr>
              <p:cNvCxnSpPr/>
              <p:nvPr/>
            </p:nvCxnSpPr>
            <p:spPr>
              <a:xfrm>
                <a:off x="744804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66815859-7AB2-4191-9E40-D3B2BE8D3E6D}"/>
                  </a:ext>
                </a:extLst>
              </p:cNvPr>
              <p:cNvCxnSpPr>
                <a:cxnSpLocks/>
              </p:cNvCxnSpPr>
              <p:nvPr/>
            </p:nvCxnSpPr>
            <p:spPr>
              <a:xfrm>
                <a:off x="7722493" y="1446561"/>
                <a:ext cx="0" cy="4725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F151860B-C83F-438A-92DD-A8A5DC4BF14D}"/>
                  </a:ext>
                </a:extLst>
              </p:cNvPr>
              <p:cNvCxnSpPr>
                <a:cxnSpLocks/>
              </p:cNvCxnSpPr>
              <p:nvPr/>
            </p:nvCxnSpPr>
            <p:spPr>
              <a:xfrm>
                <a:off x="7996942" y="1446561"/>
                <a:ext cx="0" cy="4192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0F2E0668-0E78-4DDC-A3FC-F88D06C5300B}"/>
                  </a:ext>
                </a:extLst>
              </p:cNvPr>
              <p:cNvCxnSpPr>
                <a:cxnSpLocks/>
              </p:cNvCxnSpPr>
              <p:nvPr/>
            </p:nvCxnSpPr>
            <p:spPr>
              <a:xfrm>
                <a:off x="8271391" y="1446561"/>
                <a:ext cx="0" cy="4081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C1514F67-B19A-43F1-9B07-1D0212B8AAB7}"/>
                  </a:ext>
                </a:extLst>
              </p:cNvPr>
              <p:cNvCxnSpPr>
                <a:cxnSpLocks/>
              </p:cNvCxnSpPr>
              <p:nvPr/>
            </p:nvCxnSpPr>
            <p:spPr>
              <a:xfrm flipH="1">
                <a:off x="586819" y="1750198"/>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571CDEC2-B093-4077-ACB8-E32278D29E95}"/>
                  </a:ext>
                </a:extLst>
              </p:cNvPr>
              <p:cNvCxnSpPr>
                <a:cxnSpLocks/>
              </p:cNvCxnSpPr>
              <p:nvPr/>
            </p:nvCxnSpPr>
            <p:spPr>
              <a:xfrm flipH="1">
                <a:off x="586820" y="2292560"/>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16FABF1-E9CC-4EE0-854B-96323C39509A}"/>
                  </a:ext>
                </a:extLst>
              </p:cNvPr>
              <p:cNvCxnSpPr>
                <a:cxnSpLocks/>
              </p:cNvCxnSpPr>
              <p:nvPr/>
            </p:nvCxnSpPr>
            <p:spPr>
              <a:xfrm flipH="1">
                <a:off x="586821" y="28349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1AC05E1D-828F-4B30-9FD0-DDE2996FF926}"/>
                  </a:ext>
                </a:extLst>
              </p:cNvPr>
              <p:cNvCxnSpPr>
                <a:cxnSpLocks/>
              </p:cNvCxnSpPr>
              <p:nvPr/>
            </p:nvCxnSpPr>
            <p:spPr>
              <a:xfrm flipH="1">
                <a:off x="586822" y="33772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1589D2F-077C-4B8D-951E-BB8ABCD964A9}"/>
                  </a:ext>
                </a:extLst>
              </p:cNvPr>
              <p:cNvCxnSpPr>
                <a:cxnSpLocks/>
              </p:cNvCxnSpPr>
              <p:nvPr/>
            </p:nvCxnSpPr>
            <p:spPr>
              <a:xfrm flipH="1">
                <a:off x="586824" y="3919646"/>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4A18147-FDA2-485C-B9FE-D0FEAF27E0A0}"/>
                  </a:ext>
                </a:extLst>
              </p:cNvPr>
              <p:cNvCxnSpPr>
                <a:cxnSpLocks/>
              </p:cNvCxnSpPr>
              <p:nvPr/>
            </p:nvCxnSpPr>
            <p:spPr>
              <a:xfrm flipH="1">
                <a:off x="586825" y="36484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CEE5705-38FF-47B3-B637-DCF7C779E326}"/>
                  </a:ext>
                </a:extLst>
              </p:cNvPr>
              <p:cNvCxnSpPr>
                <a:cxnSpLocks/>
              </p:cNvCxnSpPr>
              <p:nvPr/>
            </p:nvCxnSpPr>
            <p:spPr>
              <a:xfrm flipH="1">
                <a:off x="586826" y="31061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FC378D8-F35F-4612-B878-728118AE1CF8}"/>
                  </a:ext>
                </a:extLst>
              </p:cNvPr>
              <p:cNvCxnSpPr>
                <a:cxnSpLocks/>
              </p:cNvCxnSpPr>
              <p:nvPr/>
            </p:nvCxnSpPr>
            <p:spPr>
              <a:xfrm flipH="1">
                <a:off x="586827" y="25637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E014CB51-D60A-42CF-864E-5EB3D4E7F2F7}"/>
                  </a:ext>
                </a:extLst>
              </p:cNvPr>
              <p:cNvCxnSpPr>
                <a:cxnSpLocks/>
              </p:cNvCxnSpPr>
              <p:nvPr/>
            </p:nvCxnSpPr>
            <p:spPr>
              <a:xfrm flipH="1">
                <a:off x="586828" y="2021379"/>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604294BD-4D55-4F62-A955-EB812DB368B4}"/>
                  </a:ext>
                </a:extLst>
              </p:cNvPr>
              <p:cNvCxnSpPr>
                <a:cxnSpLocks/>
              </p:cNvCxnSpPr>
              <p:nvPr/>
            </p:nvCxnSpPr>
            <p:spPr>
              <a:xfrm flipH="1">
                <a:off x="586831" y="4190828"/>
                <a:ext cx="7913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43CD7833-3C92-4839-9715-E216F33CF627}"/>
                  </a:ext>
                </a:extLst>
              </p:cNvPr>
              <p:cNvCxnSpPr>
                <a:cxnSpLocks/>
              </p:cNvCxnSpPr>
              <p:nvPr/>
            </p:nvCxnSpPr>
            <p:spPr>
              <a:xfrm flipH="1">
                <a:off x="586820" y="47145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D4E0A74A-5DC1-40A1-A4CD-47FC7DCFAC6B}"/>
                  </a:ext>
                </a:extLst>
              </p:cNvPr>
              <p:cNvCxnSpPr>
                <a:cxnSpLocks/>
              </p:cNvCxnSpPr>
              <p:nvPr/>
            </p:nvCxnSpPr>
            <p:spPr>
              <a:xfrm flipH="1">
                <a:off x="586821" y="52568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2F709529-16FF-4C91-AD75-2EDFE0E12E7B}"/>
                  </a:ext>
                </a:extLst>
              </p:cNvPr>
              <p:cNvCxnSpPr>
                <a:cxnSpLocks/>
              </p:cNvCxnSpPr>
              <p:nvPr/>
            </p:nvCxnSpPr>
            <p:spPr>
              <a:xfrm flipH="1">
                <a:off x="586824" y="5799246"/>
                <a:ext cx="72363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31426ED0-8B83-446F-95B0-C6F658B0F4D0}"/>
                  </a:ext>
                </a:extLst>
              </p:cNvPr>
              <p:cNvCxnSpPr>
                <a:cxnSpLocks/>
              </p:cNvCxnSpPr>
              <p:nvPr/>
            </p:nvCxnSpPr>
            <p:spPr>
              <a:xfrm flipH="1">
                <a:off x="586824" y="55280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F9BF5194-6D11-4DAF-B166-3DCD81A0D80A}"/>
                  </a:ext>
                </a:extLst>
              </p:cNvPr>
              <p:cNvCxnSpPr>
                <a:cxnSpLocks/>
              </p:cNvCxnSpPr>
              <p:nvPr/>
            </p:nvCxnSpPr>
            <p:spPr>
              <a:xfrm flipH="1">
                <a:off x="586825" y="49857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5D72908B-B09D-4E7C-AD51-69E32931D3F5}"/>
                  </a:ext>
                </a:extLst>
              </p:cNvPr>
              <p:cNvCxnSpPr>
                <a:cxnSpLocks/>
              </p:cNvCxnSpPr>
              <p:nvPr/>
            </p:nvCxnSpPr>
            <p:spPr>
              <a:xfrm flipH="1">
                <a:off x="586826" y="44433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7B21E500-A1C4-4CB2-BB70-B7F98A6A4BBC}"/>
                  </a:ext>
                </a:extLst>
              </p:cNvPr>
              <p:cNvCxnSpPr>
                <a:cxnSpLocks/>
              </p:cNvCxnSpPr>
              <p:nvPr/>
            </p:nvCxnSpPr>
            <p:spPr>
              <a:xfrm flipH="1">
                <a:off x="586830" y="6070428"/>
                <a:ext cx="71356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34" name="TextBox 133">
            <a:extLst>
              <a:ext uri="{FF2B5EF4-FFF2-40B4-BE49-F238E27FC236}">
                <a16:creationId xmlns="" xmlns:a16="http://schemas.microsoft.com/office/drawing/2014/main" id="{13BEEDCA-4C4C-4D90-B17A-1E047E1196D1}"/>
              </a:ext>
            </a:extLst>
          </p:cNvPr>
          <p:cNvSpPr txBox="1"/>
          <p:nvPr/>
        </p:nvSpPr>
        <p:spPr>
          <a:xfrm>
            <a:off x="4770653" y="0"/>
            <a:ext cx="6014144" cy="2031325"/>
          </a:xfrm>
          <a:prstGeom prst="rect">
            <a:avLst/>
          </a:prstGeom>
          <a:noFill/>
        </p:spPr>
        <p:txBody>
          <a:bodyPr wrap="square" rtlCol="0">
            <a:spAutoFit/>
          </a:bodyPr>
          <a:lstStyle/>
          <a:p>
            <a:pPr algn="ctr"/>
            <a:r>
              <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c</a:t>
            </a:r>
            <a:r>
              <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a:t>
            </a:r>
            <a:r>
              <a:rPr lang="en-US" sz="57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Các con </a:t>
            </a:r>
            <a:r>
              <a:rPr lang="vi-VN" sz="57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đường</a:t>
            </a:r>
            <a:r>
              <a:rPr lang="en-US" sz="57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a:t>
            </a:r>
            <a:r>
              <a:rPr lang="en-US" sz="57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lây </a:t>
            </a:r>
            <a:r>
              <a:rPr lang="en-US" sz="57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lan của </a:t>
            </a:r>
            <a:r>
              <a:rPr lang="en-US" sz="57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virus</a:t>
            </a:r>
            <a:endParaRPr lang="en-US" sz="57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 name="Group 5">
            <a:extLst>
              <a:ext uri="{FF2B5EF4-FFF2-40B4-BE49-F238E27FC236}">
                <a16:creationId xmlns="" xmlns:a16="http://schemas.microsoft.com/office/drawing/2014/main" id="{6C5E48D3-1A97-4571-AC09-BF73B7108AFB}"/>
              </a:ext>
            </a:extLst>
          </p:cNvPr>
          <p:cNvGrpSpPr/>
          <p:nvPr/>
        </p:nvGrpSpPr>
        <p:grpSpPr>
          <a:xfrm>
            <a:off x="-2512" y="-7219434"/>
            <a:ext cx="3935743" cy="17286533"/>
            <a:chOff x="1308033" y="-3096420"/>
            <a:chExt cx="3935743" cy="17286533"/>
          </a:xfrm>
        </p:grpSpPr>
        <p:grpSp>
          <p:nvGrpSpPr>
            <p:cNvPr id="5" name="Group 4">
              <a:extLst>
                <a:ext uri="{FF2B5EF4-FFF2-40B4-BE49-F238E27FC236}">
                  <a16:creationId xmlns="" xmlns:a16="http://schemas.microsoft.com/office/drawing/2014/main" id="{05C86089-298A-44CA-AC9C-73FA8F8FDCC4}"/>
                </a:ext>
              </a:extLst>
            </p:cNvPr>
            <p:cNvGrpSpPr/>
            <p:nvPr/>
          </p:nvGrpSpPr>
          <p:grpSpPr>
            <a:xfrm>
              <a:off x="1308033" y="-3096416"/>
              <a:ext cx="3935743" cy="17286529"/>
              <a:chOff x="715721" y="-3096416"/>
              <a:chExt cx="3935743" cy="17286529"/>
            </a:xfrm>
          </p:grpSpPr>
          <p:pic>
            <p:nvPicPr>
              <p:cNvPr id="3" name="Picture 4">
                <a:extLst>
                  <a:ext uri="{FF2B5EF4-FFF2-40B4-BE49-F238E27FC236}">
                    <a16:creationId xmlns="" xmlns:a16="http://schemas.microsoft.com/office/drawing/2014/main" id="{ACFE5758-C7DA-4F71-8E55-C2DFD47115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15721" y="119225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 xmlns:a16="http://schemas.microsoft.com/office/drawing/2014/main" id="{71528A84-E245-49F3-B7FA-EB4C6B951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15721" y="552487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 xmlns:a16="http://schemas.microsoft.com/office/drawing/2014/main" id="{426A4A18-A623-45DF-8B51-2D5E223337B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9857493"/>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 xmlns:a16="http://schemas.microsoft.com/office/drawing/2014/main" id="{AAD76A61-779F-4066-B49D-6C2281A3923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3096416"/>
                <a:ext cx="3935743" cy="4332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6CDC7B03-E9B0-4291-B4A1-7074F153ADD9}"/>
                </a:ext>
              </a:extLst>
            </p:cNvPr>
            <p:cNvGrpSpPr/>
            <p:nvPr/>
          </p:nvGrpSpPr>
          <p:grpSpPr>
            <a:xfrm>
              <a:off x="1308033" y="-3096420"/>
              <a:ext cx="3935742" cy="17286533"/>
              <a:chOff x="1900346" y="-3096420"/>
              <a:chExt cx="3935742" cy="17286533"/>
            </a:xfrm>
          </p:grpSpPr>
          <p:pic>
            <p:nvPicPr>
              <p:cNvPr id="4" name="Picture 3">
                <a:extLst>
                  <a:ext uri="{FF2B5EF4-FFF2-40B4-BE49-F238E27FC236}">
                    <a16:creationId xmlns="" xmlns:a16="http://schemas.microsoft.com/office/drawing/2014/main" id="{91951A39-52C3-46C5-A563-EE24FF9FEB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390690"/>
                <a:ext cx="4332624" cy="393574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 xmlns:a16="http://schemas.microsoft.com/office/drawing/2014/main" id="{93CDEF60-3E19-4FC7-8213-0A403A303C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5723310"/>
                <a:ext cx="4332624" cy="39357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 xmlns:a16="http://schemas.microsoft.com/office/drawing/2014/main" id="{3650F52D-8BA9-4E66-8D49-F504A58A8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0055930"/>
                <a:ext cx="4332624" cy="3935742"/>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 xmlns:a16="http://schemas.microsoft.com/office/drawing/2014/main" id="{458D2295-9B66-48D9-A3B9-637AD9BDC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2897979"/>
                <a:ext cx="4332624" cy="3935742"/>
              </a:xfrm>
              <a:prstGeom prst="rect">
                <a:avLst/>
              </a:prstGeom>
              <a:effectLst>
                <a:outerShdw blurRad="50800" dist="38100" dir="2700000" algn="tl" rotWithShape="0">
                  <a:prstClr val="black">
                    <a:alpha val="40000"/>
                  </a:prstClr>
                </a:outerShdw>
              </a:effectLst>
            </p:spPr>
          </p:pic>
        </p:grpSp>
      </p:grpSp>
      <p:sp>
        <p:nvSpPr>
          <p:cNvPr id="137" name="TextBox 136">
            <a:extLst>
              <a:ext uri="{FF2B5EF4-FFF2-40B4-BE49-F238E27FC236}">
                <a16:creationId xmlns="" xmlns:a16="http://schemas.microsoft.com/office/drawing/2014/main" id="{63FEFCFB-CF26-4C82-838B-9B6F09EF9A74}"/>
              </a:ext>
            </a:extLst>
          </p:cNvPr>
          <p:cNvSpPr txBox="1"/>
          <p:nvPr/>
        </p:nvSpPr>
        <p:spPr>
          <a:xfrm>
            <a:off x="4107233" y="2269329"/>
            <a:ext cx="7341013" cy="2862322"/>
          </a:xfrm>
          <a:prstGeom prst="rect">
            <a:avLst/>
          </a:prstGeom>
          <a:noFill/>
        </p:spPr>
        <p:txBody>
          <a:bodyPr wrap="square" rtlCol="0">
            <a:spAutoFit/>
          </a:bodyPr>
          <a:lstStyle/>
          <a:p>
            <a:r>
              <a:rPr lang="en-US" sz="3000" smtClean="0">
                <a:latin typeface="Calibri Light" charset="0"/>
                <a:cs typeface="Calibri Light" charset="0"/>
              </a:rPr>
              <a:t>    </a:t>
            </a:r>
            <a:r>
              <a:rPr lang="vi-VN" sz="3000" smtClean="0">
                <a:latin typeface="Calibri Light" charset="0"/>
                <a:cs typeface="Calibri Light" charset="0"/>
              </a:rPr>
              <a:t>• </a:t>
            </a:r>
            <a:r>
              <a:rPr lang="vi-VN" sz="3000">
                <a:latin typeface="Calibri Light" charset="0"/>
                <a:cs typeface="Calibri Light" charset="0"/>
              </a:rPr>
              <a:t>Qua việc sao chép tệp đã bị nhiễm virus.</a:t>
            </a:r>
          </a:p>
          <a:p>
            <a:r>
              <a:rPr lang="vi-VN" sz="3000">
                <a:latin typeface="Calibri Light" charset="0"/>
                <a:cs typeface="Calibri Light" charset="0"/>
              </a:rPr>
              <a:t>    • Qua các phần mềm bẻ khoá, sao chép lậu.</a:t>
            </a:r>
          </a:p>
          <a:p>
            <a:r>
              <a:rPr lang="vi-VN" sz="3000">
                <a:latin typeface="Calibri Light" charset="0"/>
                <a:cs typeface="Calibri Light" charset="0"/>
              </a:rPr>
              <a:t>    • Qua các thiết bị nhớ di động.</a:t>
            </a:r>
          </a:p>
          <a:p>
            <a:r>
              <a:rPr lang="vi-VN" sz="3000">
                <a:latin typeface="Calibri Light" charset="0"/>
                <a:cs typeface="Calibri Light" charset="0"/>
              </a:rPr>
              <a:t>    • Qua mạng nội bộ, mạng Internet, thư điện tử (là con đường lây lan phổ biến nhất).</a:t>
            </a:r>
          </a:p>
          <a:p>
            <a:r>
              <a:rPr lang="vi-VN" sz="3000">
                <a:latin typeface="Calibri Light" charset="0"/>
                <a:cs typeface="Calibri Light" charset="0"/>
              </a:rPr>
              <a:t>    • Qua các “lỗ hổng” phần mềm.</a:t>
            </a:r>
          </a:p>
        </p:txBody>
      </p:sp>
      <p:grpSp>
        <p:nvGrpSpPr>
          <p:cNvPr id="143" name="Group 142">
            <a:extLst>
              <a:ext uri="{FF2B5EF4-FFF2-40B4-BE49-F238E27FC236}">
                <a16:creationId xmlns="" xmlns:a16="http://schemas.microsoft.com/office/drawing/2014/main" id="{A7A7A8EB-4AA9-49B6-91D1-168FB0D754CA}"/>
              </a:ext>
            </a:extLst>
          </p:cNvPr>
          <p:cNvGrpSpPr/>
          <p:nvPr/>
        </p:nvGrpSpPr>
        <p:grpSpPr>
          <a:xfrm>
            <a:off x="4147345" y="286158"/>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4" name="Freeform: Shape 143">
              <a:extLst>
                <a:ext uri="{FF2B5EF4-FFF2-40B4-BE49-F238E27FC236}">
                  <a16:creationId xmlns="" xmlns:a16="http://schemas.microsoft.com/office/drawing/2014/main" id="{166B8B6F-F39C-4914-AE11-69740A8A0BB6}"/>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 xmlns:a16="http://schemas.microsoft.com/office/drawing/2014/main" id="{229FBBEC-8D50-42FE-9CBA-8B8A3BFE5C87}"/>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 xmlns:a16="http://schemas.microsoft.com/office/drawing/2014/main" id="{C3A19E24-EDC0-4ACB-9A90-2E8CA9CFA10C}"/>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 xmlns:a16="http://schemas.microsoft.com/office/drawing/2014/main" id="{4E0D19EE-E361-4873-B9A9-A466C62488B2}"/>
              </a:ext>
            </a:extLst>
          </p:cNvPr>
          <p:cNvGrpSpPr/>
          <p:nvPr/>
        </p:nvGrpSpPr>
        <p:grpSpPr>
          <a:xfrm flipH="1">
            <a:off x="10536736" y="278879"/>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8" name="Freeform: Shape 147">
              <a:extLst>
                <a:ext uri="{FF2B5EF4-FFF2-40B4-BE49-F238E27FC236}">
                  <a16:creationId xmlns="" xmlns:a16="http://schemas.microsoft.com/office/drawing/2014/main" id="{CB66DC5E-DAEF-4DCA-A109-6A12D3A4DFAD}"/>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 xmlns:a16="http://schemas.microsoft.com/office/drawing/2014/main" id="{86AB4945-2528-4380-B06E-925E5B06F982}"/>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 xmlns:a16="http://schemas.microsoft.com/office/drawing/2014/main" id="{DFB2609B-04BC-4902-BDA9-38C5D6751D98}"/>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099216"/>
      </p:ext>
    </p:extLst>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14:presetBounceEnd="82000">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14:bounceEnd="82000">
                                          <p:cBhvr additive="base">
                                            <p:cTn id="7" dur="1000" fill="hold"/>
                                            <p:tgtEl>
                                              <p:spTgt spid="134"/>
                                            </p:tgtEl>
                                            <p:attrNameLst>
                                              <p:attrName>ppt_x</p:attrName>
                                            </p:attrNameLst>
                                          </p:cBhvr>
                                          <p:tavLst>
                                            <p:tav tm="0">
                                              <p:val>
                                                <p:strVal val="#ppt_x"/>
                                              </p:val>
                                            </p:tav>
                                            <p:tav tm="100000">
                                              <p:val>
                                                <p:strVal val="#ppt_x"/>
                                              </p:val>
                                            </p:tav>
                                          </p:tavLst>
                                        </p:anim>
                                        <p:anim calcmode="lin" valueType="num" p14:bounceEnd="82000">
                                          <p:cBhvr additive="base">
                                            <p:cTn id="8" dur="1000" fill="hold"/>
                                            <p:tgtEl>
                                              <p:spTgt spid="134"/>
                                            </p:tgtEl>
                                            <p:attrNameLst>
                                              <p:attrName>ppt_y</p:attrName>
                                            </p:attrNameLst>
                                          </p:cBhvr>
                                          <p:tavLst>
                                            <p:tav tm="0">
                                              <p:val>
                                                <p:strVal val="0-#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p:cTn id="11" dur="500" fill="hold"/>
                                            <p:tgtEl>
                                              <p:spTgt spid="137"/>
                                            </p:tgtEl>
                                            <p:attrNameLst>
                                              <p:attrName>ppt_w</p:attrName>
                                            </p:attrNameLst>
                                          </p:cBhvr>
                                          <p:tavLst>
                                            <p:tav tm="0">
                                              <p:val>
                                                <p:fltVal val="0"/>
                                              </p:val>
                                            </p:tav>
                                            <p:tav tm="100000">
                                              <p:val>
                                                <p:strVal val="#ppt_w"/>
                                              </p:val>
                                            </p:tav>
                                          </p:tavLst>
                                        </p:anim>
                                        <p:anim calcmode="lin" valueType="num">
                                          <p:cBhvr>
                                            <p:cTn id="12" dur="500" fill="hold"/>
                                            <p:tgtEl>
                                              <p:spTgt spid="1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fill="hold"/>
                                            <p:tgtEl>
                                              <p:spTgt spid="134"/>
                                            </p:tgtEl>
                                            <p:attrNameLst>
                                              <p:attrName>ppt_x</p:attrName>
                                            </p:attrNameLst>
                                          </p:cBhvr>
                                          <p:tavLst>
                                            <p:tav tm="0">
                                              <p:val>
                                                <p:strVal val="#ppt_x"/>
                                              </p:val>
                                            </p:tav>
                                            <p:tav tm="100000">
                                              <p:val>
                                                <p:strVal val="#ppt_x"/>
                                              </p:val>
                                            </p:tav>
                                          </p:tavLst>
                                        </p:anim>
                                        <p:anim calcmode="lin" valueType="num">
                                          <p:cBhvr additive="base">
                                            <p:cTn id="8" dur="1000" fill="hold"/>
                                            <p:tgtEl>
                                              <p:spTgt spid="134"/>
                                            </p:tgtEl>
                                            <p:attrNameLst>
                                              <p:attrName>ppt_y</p:attrName>
                                            </p:attrNameLst>
                                          </p:cBhvr>
                                          <p:tavLst>
                                            <p:tav tm="0">
                                              <p:val>
                                                <p:strVal val="0-#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p:cTn id="11" dur="500" fill="hold"/>
                                            <p:tgtEl>
                                              <p:spTgt spid="137"/>
                                            </p:tgtEl>
                                            <p:attrNameLst>
                                              <p:attrName>ppt_w</p:attrName>
                                            </p:attrNameLst>
                                          </p:cBhvr>
                                          <p:tavLst>
                                            <p:tav tm="0">
                                              <p:val>
                                                <p:fltVal val="0"/>
                                              </p:val>
                                            </p:tav>
                                            <p:tav tm="100000">
                                              <p:val>
                                                <p:strVal val="#ppt_w"/>
                                              </p:val>
                                            </p:tav>
                                          </p:tavLst>
                                        </p:anim>
                                        <p:anim calcmode="lin" valueType="num">
                                          <p:cBhvr>
                                            <p:cTn id="12" dur="500" fill="hold"/>
                                            <p:tgtEl>
                                              <p:spTgt spid="1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 xmlns:a16="http://schemas.microsoft.com/office/drawing/2014/main" id="{DADAEC2D-2249-4833-B351-64A4371B1106}"/>
              </a:ext>
            </a:extLst>
          </p:cNvPr>
          <p:cNvGrpSpPr/>
          <p:nvPr/>
        </p:nvGrpSpPr>
        <p:grpSpPr>
          <a:xfrm flipV="1">
            <a:off x="7440217" y="5181457"/>
            <a:ext cx="4745243" cy="1695078"/>
            <a:chOff x="6816898" y="206355"/>
            <a:chExt cx="4745243" cy="1695078"/>
          </a:xfrm>
        </p:grpSpPr>
        <p:cxnSp>
          <p:nvCxnSpPr>
            <p:cNvPr id="76" name="Straight Connector 75">
              <a:extLst>
                <a:ext uri="{FF2B5EF4-FFF2-40B4-BE49-F238E27FC236}">
                  <a16:creationId xmlns="" xmlns:a16="http://schemas.microsoft.com/office/drawing/2014/main" id="{12616C9A-4635-4007-9450-8AF6744867D2}"/>
                </a:ext>
              </a:extLst>
            </p:cNvPr>
            <p:cNvCxnSpPr>
              <a:cxnSpLocks/>
            </p:cNvCxnSpPr>
            <p:nvPr/>
          </p:nvCxnSpPr>
          <p:spPr>
            <a:xfrm>
              <a:off x="6816898" y="377371"/>
              <a:ext cx="474524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4A0188EB-CFB1-4891-BDE3-7FF9AC0AB906}"/>
                </a:ext>
              </a:extLst>
            </p:cNvPr>
            <p:cNvCxnSpPr>
              <a:cxnSpLocks/>
            </p:cNvCxnSpPr>
            <p:nvPr/>
          </p:nvCxnSpPr>
          <p:spPr>
            <a:xfrm>
              <a:off x="7605504" y="529771"/>
              <a:ext cx="3956637"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76BFF218-7C37-47DF-BBC4-6C15BBF985C6}"/>
                </a:ext>
              </a:extLst>
            </p:cNvPr>
            <p:cNvCxnSpPr>
              <a:cxnSpLocks/>
            </p:cNvCxnSpPr>
            <p:nvPr/>
          </p:nvCxnSpPr>
          <p:spPr>
            <a:xfrm>
              <a:off x="8394110" y="682171"/>
              <a:ext cx="3168031"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75D1C346-46C8-4664-9C86-2C33EA1A88FB}"/>
                </a:ext>
              </a:extLst>
            </p:cNvPr>
            <p:cNvCxnSpPr>
              <a:cxnSpLocks/>
            </p:cNvCxnSpPr>
            <p:nvPr/>
          </p:nvCxnSpPr>
          <p:spPr>
            <a:xfrm>
              <a:off x="11358409" y="206355"/>
              <a:ext cx="0" cy="16950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B465634D-34E3-43BE-B10B-2913DEB34D0B}"/>
                </a:ext>
              </a:extLst>
            </p:cNvPr>
            <p:cNvCxnSpPr>
              <a:cxnSpLocks/>
            </p:cNvCxnSpPr>
            <p:nvPr/>
          </p:nvCxnSpPr>
          <p:spPr>
            <a:xfrm>
              <a:off x="11224109" y="206355"/>
              <a:ext cx="0" cy="140077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3A8CB885-9455-4329-BCDD-2A6C949D501B}"/>
                </a:ext>
              </a:extLst>
            </p:cNvPr>
            <p:cNvCxnSpPr>
              <a:cxnSpLocks/>
            </p:cNvCxnSpPr>
            <p:nvPr/>
          </p:nvCxnSpPr>
          <p:spPr>
            <a:xfrm>
              <a:off x="11089809" y="206355"/>
              <a:ext cx="0" cy="101284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 xmlns:a16="http://schemas.microsoft.com/office/drawing/2014/main" id="{EF2BA2BF-2713-4B6D-B3E2-3BB4102175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4638" y="1352838"/>
            <a:ext cx="6861051" cy="4149264"/>
          </a:xfrm>
          <a:prstGeom prst="rect">
            <a:avLst/>
          </a:prstGeom>
        </p:spPr>
      </p:pic>
      <p:grpSp>
        <p:nvGrpSpPr>
          <p:cNvPr id="133" name="Group 132">
            <a:extLst>
              <a:ext uri="{FF2B5EF4-FFF2-40B4-BE49-F238E27FC236}">
                <a16:creationId xmlns="" xmlns:a16="http://schemas.microsoft.com/office/drawing/2014/main" id="{95DCA83F-D57E-4338-BB36-A4F92BCD7084}"/>
              </a:ext>
            </a:extLst>
          </p:cNvPr>
          <p:cNvGrpSpPr/>
          <p:nvPr/>
        </p:nvGrpSpPr>
        <p:grpSpPr>
          <a:xfrm>
            <a:off x="2511355" y="1584245"/>
            <a:ext cx="9202874" cy="4858484"/>
            <a:chOff x="586818" y="1446561"/>
            <a:chExt cx="7913284" cy="4858484"/>
          </a:xfrm>
        </p:grpSpPr>
        <p:sp>
          <p:nvSpPr>
            <p:cNvPr id="32" name="Rectangle: Folded Corner 31">
              <a:extLst>
                <a:ext uri="{FF2B5EF4-FFF2-40B4-BE49-F238E27FC236}">
                  <a16:creationId xmlns="" xmlns:a16="http://schemas.microsoft.com/office/drawing/2014/main" id="{8C6CDCD9-B1AA-416D-929A-1B70BC02D7C7}"/>
                </a:ext>
              </a:extLst>
            </p:cNvPr>
            <p:cNvSpPr/>
            <p:nvPr/>
          </p:nvSpPr>
          <p:spPr>
            <a:xfrm>
              <a:off x="586818" y="1446561"/>
              <a:ext cx="7913284" cy="4858484"/>
            </a:xfrm>
            <a:prstGeom prst="foldedCorne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 xmlns:a16="http://schemas.microsoft.com/office/drawing/2014/main" id="{F2D69F1F-4820-4359-9B66-60D6880556FB}"/>
                </a:ext>
              </a:extLst>
            </p:cNvPr>
            <p:cNvGrpSpPr/>
            <p:nvPr/>
          </p:nvGrpSpPr>
          <p:grpSpPr>
            <a:xfrm>
              <a:off x="586818" y="1446561"/>
              <a:ext cx="7913283" cy="4858484"/>
              <a:chOff x="586818" y="1446561"/>
              <a:chExt cx="7913283" cy="4858484"/>
            </a:xfrm>
          </p:grpSpPr>
          <p:cxnSp>
            <p:nvCxnSpPr>
              <p:cNvPr id="34" name="Straight Connector 33">
                <a:extLst>
                  <a:ext uri="{FF2B5EF4-FFF2-40B4-BE49-F238E27FC236}">
                    <a16:creationId xmlns="" xmlns:a16="http://schemas.microsoft.com/office/drawing/2014/main" id="{2A2E7F62-1FA6-49FB-BC1C-95CE5FBD6ED0}"/>
                  </a:ext>
                </a:extLst>
              </p:cNvPr>
              <p:cNvCxnSpPr/>
              <p:nvPr/>
            </p:nvCxnSpPr>
            <p:spPr>
              <a:xfrm>
                <a:off x="58681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F2D0952-B481-43EC-85FE-42024DA37D9E}"/>
                  </a:ext>
                </a:extLst>
              </p:cNvPr>
              <p:cNvCxnSpPr/>
              <p:nvPr/>
            </p:nvCxnSpPr>
            <p:spPr>
              <a:xfrm>
                <a:off x="86126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5B36A45-E4C8-4197-B119-4432FA484117}"/>
                  </a:ext>
                </a:extLst>
              </p:cNvPr>
              <p:cNvCxnSpPr/>
              <p:nvPr/>
            </p:nvCxnSpPr>
            <p:spPr>
              <a:xfrm>
                <a:off x="113571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98E2702-7BDB-480C-A47D-5FFBC4ECDB28}"/>
                  </a:ext>
                </a:extLst>
              </p:cNvPr>
              <p:cNvCxnSpPr/>
              <p:nvPr/>
            </p:nvCxnSpPr>
            <p:spPr>
              <a:xfrm>
                <a:off x="141016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26F238CC-CB1B-45A7-9752-FCB3739C4F23}"/>
                  </a:ext>
                </a:extLst>
              </p:cNvPr>
              <p:cNvCxnSpPr/>
              <p:nvPr/>
            </p:nvCxnSpPr>
            <p:spPr>
              <a:xfrm>
                <a:off x="168461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7738916C-ED53-443C-8DF9-F5F496DEBEF7}"/>
                  </a:ext>
                </a:extLst>
              </p:cNvPr>
              <p:cNvCxnSpPr/>
              <p:nvPr/>
            </p:nvCxnSpPr>
            <p:spPr>
              <a:xfrm>
                <a:off x="195906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3E8837EF-7B96-4BB2-AFE5-BC6F46097FF1}"/>
                  </a:ext>
                </a:extLst>
              </p:cNvPr>
              <p:cNvCxnSpPr/>
              <p:nvPr/>
            </p:nvCxnSpPr>
            <p:spPr>
              <a:xfrm>
                <a:off x="223351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5AD1913B-7EF0-430C-9464-A6667AB2541E}"/>
                  </a:ext>
                </a:extLst>
              </p:cNvPr>
              <p:cNvCxnSpPr/>
              <p:nvPr/>
            </p:nvCxnSpPr>
            <p:spPr>
              <a:xfrm>
                <a:off x="250796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7D5ADDA-5C75-4DFA-A7A2-C0B27372EAAE}"/>
                  </a:ext>
                </a:extLst>
              </p:cNvPr>
              <p:cNvCxnSpPr/>
              <p:nvPr/>
            </p:nvCxnSpPr>
            <p:spPr>
              <a:xfrm>
                <a:off x="278241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9E5BDC3-04E1-46AE-B935-A6FC098716EE}"/>
                  </a:ext>
                </a:extLst>
              </p:cNvPr>
              <p:cNvCxnSpPr/>
              <p:nvPr/>
            </p:nvCxnSpPr>
            <p:spPr>
              <a:xfrm>
                <a:off x="305685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667AEB1-FA88-4A5B-8968-A27FFD61E402}"/>
                  </a:ext>
                </a:extLst>
              </p:cNvPr>
              <p:cNvCxnSpPr/>
              <p:nvPr/>
            </p:nvCxnSpPr>
            <p:spPr>
              <a:xfrm>
                <a:off x="333130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55D2450D-C7B0-43B8-A6ED-D6F1FAA38D75}"/>
                  </a:ext>
                </a:extLst>
              </p:cNvPr>
              <p:cNvCxnSpPr/>
              <p:nvPr/>
            </p:nvCxnSpPr>
            <p:spPr>
              <a:xfrm>
                <a:off x="360575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EDE585B4-4460-4769-8A8C-D4F0FC8DA658}"/>
                  </a:ext>
                </a:extLst>
              </p:cNvPr>
              <p:cNvCxnSpPr/>
              <p:nvPr/>
            </p:nvCxnSpPr>
            <p:spPr>
              <a:xfrm>
                <a:off x="388020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6963D23F-04B7-45A1-9561-0FC58AFEFBDF}"/>
                  </a:ext>
                </a:extLst>
              </p:cNvPr>
              <p:cNvCxnSpPr/>
              <p:nvPr/>
            </p:nvCxnSpPr>
            <p:spPr>
              <a:xfrm>
                <a:off x="415465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8F05C4FF-A717-49F7-ACFF-8E1CF555F784}"/>
                  </a:ext>
                </a:extLst>
              </p:cNvPr>
              <p:cNvCxnSpPr/>
              <p:nvPr/>
            </p:nvCxnSpPr>
            <p:spPr>
              <a:xfrm>
                <a:off x="442910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7C9B90F5-DD08-427F-8631-A878535179F4}"/>
                  </a:ext>
                </a:extLst>
              </p:cNvPr>
              <p:cNvCxnSpPr/>
              <p:nvPr/>
            </p:nvCxnSpPr>
            <p:spPr>
              <a:xfrm>
                <a:off x="470355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58926F7E-D7B0-4DF1-91C2-4062B73BB4A6}"/>
                  </a:ext>
                </a:extLst>
              </p:cNvPr>
              <p:cNvCxnSpPr/>
              <p:nvPr/>
            </p:nvCxnSpPr>
            <p:spPr>
              <a:xfrm>
                <a:off x="4978002"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7553F5D-3450-4C3C-B34B-E1E7BFF8D4CA}"/>
                  </a:ext>
                </a:extLst>
              </p:cNvPr>
              <p:cNvCxnSpPr/>
              <p:nvPr/>
            </p:nvCxnSpPr>
            <p:spPr>
              <a:xfrm>
                <a:off x="5252451"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2C0405E-9342-4487-8288-5136C37AFAD5}"/>
                  </a:ext>
                </a:extLst>
              </p:cNvPr>
              <p:cNvCxnSpPr/>
              <p:nvPr/>
            </p:nvCxnSpPr>
            <p:spPr>
              <a:xfrm>
                <a:off x="5526900"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B068DD40-A3B4-4837-82BB-0C796F5B63EB}"/>
                  </a:ext>
                </a:extLst>
              </p:cNvPr>
              <p:cNvCxnSpPr/>
              <p:nvPr/>
            </p:nvCxnSpPr>
            <p:spPr>
              <a:xfrm>
                <a:off x="5801349"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D755B6F3-A51C-4AD0-80A6-6814E1327147}"/>
                  </a:ext>
                </a:extLst>
              </p:cNvPr>
              <p:cNvCxnSpPr/>
              <p:nvPr/>
            </p:nvCxnSpPr>
            <p:spPr>
              <a:xfrm>
                <a:off x="6075798"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D435029-38B2-4E42-8136-A8DC20A10986}"/>
                  </a:ext>
                </a:extLst>
              </p:cNvPr>
              <p:cNvCxnSpPr/>
              <p:nvPr/>
            </p:nvCxnSpPr>
            <p:spPr>
              <a:xfrm>
                <a:off x="6350247"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F4C4EE1-4AAA-4E96-BBAF-8042B51E6E4D}"/>
                  </a:ext>
                </a:extLst>
              </p:cNvPr>
              <p:cNvCxnSpPr/>
              <p:nvPr/>
            </p:nvCxnSpPr>
            <p:spPr>
              <a:xfrm>
                <a:off x="6624696"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FB9B0808-FF2A-4E54-8914-0554A25C321F}"/>
                  </a:ext>
                </a:extLst>
              </p:cNvPr>
              <p:cNvCxnSpPr/>
              <p:nvPr/>
            </p:nvCxnSpPr>
            <p:spPr>
              <a:xfrm>
                <a:off x="6899145"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C6A724C-AC12-4207-80B4-D82ABFF48CA3}"/>
                  </a:ext>
                </a:extLst>
              </p:cNvPr>
              <p:cNvCxnSpPr/>
              <p:nvPr/>
            </p:nvCxnSpPr>
            <p:spPr>
              <a:xfrm>
                <a:off x="7173594"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35815C5-EBE8-40DD-B0C9-33D6D73A1FD0}"/>
                  </a:ext>
                </a:extLst>
              </p:cNvPr>
              <p:cNvCxnSpPr/>
              <p:nvPr/>
            </p:nvCxnSpPr>
            <p:spPr>
              <a:xfrm>
                <a:off x="7448043" y="1446561"/>
                <a:ext cx="0" cy="4858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66815859-7AB2-4191-9E40-D3B2BE8D3E6D}"/>
                  </a:ext>
                </a:extLst>
              </p:cNvPr>
              <p:cNvCxnSpPr>
                <a:cxnSpLocks/>
              </p:cNvCxnSpPr>
              <p:nvPr/>
            </p:nvCxnSpPr>
            <p:spPr>
              <a:xfrm>
                <a:off x="7722493" y="1446561"/>
                <a:ext cx="0" cy="4725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F151860B-C83F-438A-92DD-A8A5DC4BF14D}"/>
                  </a:ext>
                </a:extLst>
              </p:cNvPr>
              <p:cNvCxnSpPr>
                <a:cxnSpLocks/>
              </p:cNvCxnSpPr>
              <p:nvPr/>
            </p:nvCxnSpPr>
            <p:spPr>
              <a:xfrm>
                <a:off x="7996942" y="1446561"/>
                <a:ext cx="0" cy="4192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0F2E0668-0E78-4DDC-A3FC-F88D06C5300B}"/>
                  </a:ext>
                </a:extLst>
              </p:cNvPr>
              <p:cNvCxnSpPr>
                <a:cxnSpLocks/>
              </p:cNvCxnSpPr>
              <p:nvPr/>
            </p:nvCxnSpPr>
            <p:spPr>
              <a:xfrm>
                <a:off x="8271391" y="1446561"/>
                <a:ext cx="0" cy="4081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C1514F67-B19A-43F1-9B07-1D0212B8AAB7}"/>
                  </a:ext>
                </a:extLst>
              </p:cNvPr>
              <p:cNvCxnSpPr>
                <a:cxnSpLocks/>
              </p:cNvCxnSpPr>
              <p:nvPr/>
            </p:nvCxnSpPr>
            <p:spPr>
              <a:xfrm flipH="1">
                <a:off x="586819" y="1750198"/>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571CDEC2-B093-4077-ACB8-E32278D29E95}"/>
                  </a:ext>
                </a:extLst>
              </p:cNvPr>
              <p:cNvCxnSpPr>
                <a:cxnSpLocks/>
              </p:cNvCxnSpPr>
              <p:nvPr/>
            </p:nvCxnSpPr>
            <p:spPr>
              <a:xfrm flipH="1">
                <a:off x="586820" y="2292560"/>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16FABF1-E9CC-4EE0-854B-96323C39509A}"/>
                  </a:ext>
                </a:extLst>
              </p:cNvPr>
              <p:cNvCxnSpPr>
                <a:cxnSpLocks/>
              </p:cNvCxnSpPr>
              <p:nvPr/>
            </p:nvCxnSpPr>
            <p:spPr>
              <a:xfrm flipH="1">
                <a:off x="586821" y="28349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1AC05E1D-828F-4B30-9FD0-DDE2996FF926}"/>
                  </a:ext>
                </a:extLst>
              </p:cNvPr>
              <p:cNvCxnSpPr>
                <a:cxnSpLocks/>
              </p:cNvCxnSpPr>
              <p:nvPr/>
            </p:nvCxnSpPr>
            <p:spPr>
              <a:xfrm flipH="1">
                <a:off x="586822" y="33772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1589D2F-077C-4B8D-951E-BB8ABCD964A9}"/>
                  </a:ext>
                </a:extLst>
              </p:cNvPr>
              <p:cNvCxnSpPr>
                <a:cxnSpLocks/>
              </p:cNvCxnSpPr>
              <p:nvPr/>
            </p:nvCxnSpPr>
            <p:spPr>
              <a:xfrm flipH="1">
                <a:off x="586824" y="3919646"/>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4A18147-FDA2-485C-B9FE-D0FEAF27E0A0}"/>
                  </a:ext>
                </a:extLst>
              </p:cNvPr>
              <p:cNvCxnSpPr>
                <a:cxnSpLocks/>
              </p:cNvCxnSpPr>
              <p:nvPr/>
            </p:nvCxnSpPr>
            <p:spPr>
              <a:xfrm flipH="1">
                <a:off x="586825" y="36484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CEE5705-38FF-47B3-B637-DCF7C779E326}"/>
                  </a:ext>
                </a:extLst>
              </p:cNvPr>
              <p:cNvCxnSpPr>
                <a:cxnSpLocks/>
              </p:cNvCxnSpPr>
              <p:nvPr/>
            </p:nvCxnSpPr>
            <p:spPr>
              <a:xfrm flipH="1">
                <a:off x="586826" y="31061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FC378D8-F35F-4612-B878-728118AE1CF8}"/>
                  </a:ext>
                </a:extLst>
              </p:cNvPr>
              <p:cNvCxnSpPr>
                <a:cxnSpLocks/>
              </p:cNvCxnSpPr>
              <p:nvPr/>
            </p:nvCxnSpPr>
            <p:spPr>
              <a:xfrm flipH="1">
                <a:off x="586827" y="25637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E014CB51-D60A-42CF-864E-5EB3D4E7F2F7}"/>
                  </a:ext>
                </a:extLst>
              </p:cNvPr>
              <p:cNvCxnSpPr>
                <a:cxnSpLocks/>
              </p:cNvCxnSpPr>
              <p:nvPr/>
            </p:nvCxnSpPr>
            <p:spPr>
              <a:xfrm flipH="1">
                <a:off x="586828" y="2021379"/>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604294BD-4D55-4F62-A955-EB812DB368B4}"/>
                  </a:ext>
                </a:extLst>
              </p:cNvPr>
              <p:cNvCxnSpPr>
                <a:cxnSpLocks/>
              </p:cNvCxnSpPr>
              <p:nvPr/>
            </p:nvCxnSpPr>
            <p:spPr>
              <a:xfrm flipH="1">
                <a:off x="586831" y="4190828"/>
                <a:ext cx="7913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43CD7833-3C92-4839-9715-E216F33CF627}"/>
                  </a:ext>
                </a:extLst>
              </p:cNvPr>
              <p:cNvCxnSpPr>
                <a:cxnSpLocks/>
              </p:cNvCxnSpPr>
              <p:nvPr/>
            </p:nvCxnSpPr>
            <p:spPr>
              <a:xfrm flipH="1">
                <a:off x="586820" y="4714522"/>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D4E0A74A-5DC1-40A1-A4CD-47FC7DCFAC6B}"/>
                  </a:ext>
                </a:extLst>
              </p:cNvPr>
              <p:cNvCxnSpPr>
                <a:cxnSpLocks/>
              </p:cNvCxnSpPr>
              <p:nvPr/>
            </p:nvCxnSpPr>
            <p:spPr>
              <a:xfrm flipH="1">
                <a:off x="586821" y="5256884"/>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2F709529-16FF-4C91-AD75-2EDFE0E12E7B}"/>
                  </a:ext>
                </a:extLst>
              </p:cNvPr>
              <p:cNvCxnSpPr>
                <a:cxnSpLocks/>
              </p:cNvCxnSpPr>
              <p:nvPr/>
            </p:nvCxnSpPr>
            <p:spPr>
              <a:xfrm flipH="1">
                <a:off x="586824" y="5799246"/>
                <a:ext cx="72363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31426ED0-8B83-446F-95B0-C6F658B0F4D0}"/>
                  </a:ext>
                </a:extLst>
              </p:cNvPr>
              <p:cNvCxnSpPr>
                <a:cxnSpLocks/>
              </p:cNvCxnSpPr>
              <p:nvPr/>
            </p:nvCxnSpPr>
            <p:spPr>
              <a:xfrm flipH="1">
                <a:off x="586824" y="5528065"/>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F9BF5194-6D11-4DAF-B166-3DCD81A0D80A}"/>
                  </a:ext>
                </a:extLst>
              </p:cNvPr>
              <p:cNvCxnSpPr>
                <a:cxnSpLocks/>
              </p:cNvCxnSpPr>
              <p:nvPr/>
            </p:nvCxnSpPr>
            <p:spPr>
              <a:xfrm flipH="1">
                <a:off x="586825" y="4985703"/>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5D72908B-B09D-4E7C-AD51-69E32931D3F5}"/>
                  </a:ext>
                </a:extLst>
              </p:cNvPr>
              <p:cNvCxnSpPr>
                <a:cxnSpLocks/>
              </p:cNvCxnSpPr>
              <p:nvPr/>
            </p:nvCxnSpPr>
            <p:spPr>
              <a:xfrm flipH="1">
                <a:off x="586826" y="4443341"/>
                <a:ext cx="79132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7B21E500-A1C4-4CB2-BB70-B7F98A6A4BBC}"/>
                  </a:ext>
                </a:extLst>
              </p:cNvPr>
              <p:cNvCxnSpPr>
                <a:cxnSpLocks/>
              </p:cNvCxnSpPr>
              <p:nvPr/>
            </p:nvCxnSpPr>
            <p:spPr>
              <a:xfrm flipH="1">
                <a:off x="586830" y="6070428"/>
                <a:ext cx="71356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34" name="TextBox 133">
            <a:extLst>
              <a:ext uri="{FF2B5EF4-FFF2-40B4-BE49-F238E27FC236}">
                <a16:creationId xmlns="" xmlns:a16="http://schemas.microsoft.com/office/drawing/2014/main" id="{13BEEDCA-4C4C-4D90-B17A-1E047E1196D1}"/>
              </a:ext>
            </a:extLst>
          </p:cNvPr>
          <p:cNvSpPr txBox="1"/>
          <p:nvPr/>
        </p:nvSpPr>
        <p:spPr>
          <a:xfrm>
            <a:off x="4837562" y="349993"/>
            <a:ext cx="6014144" cy="1107996"/>
          </a:xfrm>
          <a:prstGeom prst="rect">
            <a:avLst/>
          </a:prstGeom>
          <a:noFill/>
        </p:spPr>
        <p:txBody>
          <a:bodyPr wrap="square" rtlCol="0">
            <a:spAutoFit/>
          </a:bodyPr>
          <a:lstStyle/>
          <a:p>
            <a:pPr algn="ctr"/>
            <a:r>
              <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d</a:t>
            </a:r>
            <a:r>
              <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 Phòng tránh </a:t>
            </a:r>
            <a:r>
              <a:rPr lang="en-US" sz="6600" smtClean="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rPr>
              <a:t>virus</a:t>
            </a:r>
            <a:endParaRPr lang="en-US" sz="6600">
              <a:ln w="19050">
                <a:solidFill>
                  <a:schemeClr val="accent4"/>
                </a:solidFill>
              </a:ln>
              <a:solidFill>
                <a:schemeClr val="accent6">
                  <a:lumMod val="75000"/>
                </a:schemeClr>
              </a:solidFill>
              <a:effectLst>
                <a:outerShdw blurRad="50800" dist="76200" dir="2700000" algn="tl" rotWithShape="0">
                  <a:prstClr val="black">
                    <a:alpha val="40000"/>
                  </a:prstClr>
                </a:outerShdw>
              </a:effectLst>
              <a:latin typeface="Muthiara -Demo Version-" panose="02000500000000000000" pitchFamily="2" charset="0"/>
            </a:endParaRPr>
          </a:p>
        </p:txBody>
      </p:sp>
      <p:grpSp>
        <p:nvGrpSpPr>
          <p:cNvPr id="6" name="Group 5">
            <a:extLst>
              <a:ext uri="{FF2B5EF4-FFF2-40B4-BE49-F238E27FC236}">
                <a16:creationId xmlns="" xmlns:a16="http://schemas.microsoft.com/office/drawing/2014/main" id="{6C5E48D3-1A97-4571-AC09-BF73B7108AFB}"/>
              </a:ext>
            </a:extLst>
          </p:cNvPr>
          <p:cNvGrpSpPr/>
          <p:nvPr/>
        </p:nvGrpSpPr>
        <p:grpSpPr>
          <a:xfrm>
            <a:off x="-2512" y="-10428537"/>
            <a:ext cx="3935743" cy="17286533"/>
            <a:chOff x="1308033" y="-3096420"/>
            <a:chExt cx="3935743" cy="17286533"/>
          </a:xfrm>
        </p:grpSpPr>
        <p:grpSp>
          <p:nvGrpSpPr>
            <p:cNvPr id="5" name="Group 4">
              <a:extLst>
                <a:ext uri="{FF2B5EF4-FFF2-40B4-BE49-F238E27FC236}">
                  <a16:creationId xmlns="" xmlns:a16="http://schemas.microsoft.com/office/drawing/2014/main" id="{05C86089-298A-44CA-AC9C-73FA8F8FDCC4}"/>
                </a:ext>
              </a:extLst>
            </p:cNvPr>
            <p:cNvGrpSpPr/>
            <p:nvPr/>
          </p:nvGrpSpPr>
          <p:grpSpPr>
            <a:xfrm>
              <a:off x="1308033" y="-3096416"/>
              <a:ext cx="3935743" cy="17286529"/>
              <a:chOff x="715721" y="-3096416"/>
              <a:chExt cx="3935743" cy="17286529"/>
            </a:xfrm>
          </p:grpSpPr>
          <p:pic>
            <p:nvPicPr>
              <p:cNvPr id="3" name="Picture 4">
                <a:extLst>
                  <a:ext uri="{FF2B5EF4-FFF2-40B4-BE49-F238E27FC236}">
                    <a16:creationId xmlns="" xmlns:a16="http://schemas.microsoft.com/office/drawing/2014/main" id="{ACFE5758-C7DA-4F71-8E55-C2DFD47115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15721" y="119225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 xmlns:a16="http://schemas.microsoft.com/office/drawing/2014/main" id="{71528A84-E245-49F3-B7FA-EB4C6B951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15721" y="5524874"/>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 xmlns:a16="http://schemas.microsoft.com/office/drawing/2014/main" id="{426A4A18-A623-45DF-8B51-2D5E223337B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9857493"/>
                <a:ext cx="3935743" cy="4332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 xmlns:a16="http://schemas.microsoft.com/office/drawing/2014/main" id="{AAD76A61-779F-4066-B49D-6C2281A3923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721" y="-3096416"/>
                <a:ext cx="3935743" cy="4332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6CDC7B03-E9B0-4291-B4A1-7074F153ADD9}"/>
                </a:ext>
              </a:extLst>
            </p:cNvPr>
            <p:cNvGrpSpPr/>
            <p:nvPr/>
          </p:nvGrpSpPr>
          <p:grpSpPr>
            <a:xfrm>
              <a:off x="1308033" y="-3096420"/>
              <a:ext cx="3935742" cy="17286533"/>
              <a:chOff x="1900346" y="-3096420"/>
              <a:chExt cx="3935742" cy="17286533"/>
            </a:xfrm>
          </p:grpSpPr>
          <p:pic>
            <p:nvPicPr>
              <p:cNvPr id="4" name="Picture 3">
                <a:extLst>
                  <a:ext uri="{FF2B5EF4-FFF2-40B4-BE49-F238E27FC236}">
                    <a16:creationId xmlns="" xmlns:a16="http://schemas.microsoft.com/office/drawing/2014/main" id="{91951A39-52C3-46C5-A563-EE24FF9FEB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390690"/>
                <a:ext cx="4332624" cy="393574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 xmlns:a16="http://schemas.microsoft.com/office/drawing/2014/main" id="{93CDEF60-3E19-4FC7-8213-0A403A303C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5723310"/>
                <a:ext cx="4332624" cy="39357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 xmlns:a16="http://schemas.microsoft.com/office/drawing/2014/main" id="{3650F52D-8BA9-4E66-8D49-F504A58A8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10055930"/>
                <a:ext cx="4332624" cy="3935742"/>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 xmlns:a16="http://schemas.microsoft.com/office/drawing/2014/main" id="{458D2295-9B66-48D9-A3B9-637AD9BDC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701905" y="-2897979"/>
                <a:ext cx="4332624" cy="3935742"/>
              </a:xfrm>
              <a:prstGeom prst="rect">
                <a:avLst/>
              </a:prstGeom>
              <a:effectLst>
                <a:outerShdw blurRad="50800" dist="38100" dir="2700000" algn="tl" rotWithShape="0">
                  <a:prstClr val="black">
                    <a:alpha val="40000"/>
                  </a:prstClr>
                </a:outerShdw>
              </a:effectLst>
            </p:spPr>
          </p:pic>
        </p:grpSp>
      </p:grpSp>
      <p:grpSp>
        <p:nvGrpSpPr>
          <p:cNvPr id="143" name="Group 142">
            <a:extLst>
              <a:ext uri="{FF2B5EF4-FFF2-40B4-BE49-F238E27FC236}">
                <a16:creationId xmlns="" xmlns:a16="http://schemas.microsoft.com/office/drawing/2014/main" id="{A7A7A8EB-4AA9-49B6-91D1-168FB0D754CA}"/>
              </a:ext>
            </a:extLst>
          </p:cNvPr>
          <p:cNvGrpSpPr/>
          <p:nvPr/>
        </p:nvGrpSpPr>
        <p:grpSpPr>
          <a:xfrm>
            <a:off x="4147345" y="286158"/>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4" name="Freeform: Shape 143">
              <a:extLst>
                <a:ext uri="{FF2B5EF4-FFF2-40B4-BE49-F238E27FC236}">
                  <a16:creationId xmlns="" xmlns:a16="http://schemas.microsoft.com/office/drawing/2014/main" id="{166B8B6F-F39C-4914-AE11-69740A8A0BB6}"/>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 xmlns:a16="http://schemas.microsoft.com/office/drawing/2014/main" id="{229FBBEC-8D50-42FE-9CBA-8B8A3BFE5C87}"/>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 xmlns:a16="http://schemas.microsoft.com/office/drawing/2014/main" id="{C3A19E24-EDC0-4ACB-9A90-2E8CA9CFA10C}"/>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 xmlns:a16="http://schemas.microsoft.com/office/drawing/2014/main" id="{4E0D19EE-E361-4873-B9A9-A466C62488B2}"/>
              </a:ext>
            </a:extLst>
          </p:cNvPr>
          <p:cNvGrpSpPr/>
          <p:nvPr/>
        </p:nvGrpSpPr>
        <p:grpSpPr>
          <a:xfrm flipH="1">
            <a:off x="10536736" y="278879"/>
            <a:ext cx="1085867" cy="983645"/>
            <a:chOff x="2050090" y="1637060"/>
            <a:chExt cx="1422057" cy="1288186"/>
          </a:xfrm>
          <a:solidFill>
            <a:schemeClr val="accent4">
              <a:lumMod val="90000"/>
            </a:schemeClr>
          </a:solidFill>
          <a:effectLst>
            <a:outerShdw blurRad="63500" sx="102000" sy="102000" algn="ctr" rotWithShape="0">
              <a:prstClr val="black">
                <a:alpha val="40000"/>
              </a:prstClr>
            </a:outerShdw>
          </a:effectLst>
        </p:grpSpPr>
        <p:sp>
          <p:nvSpPr>
            <p:cNvPr id="148" name="Freeform: Shape 147">
              <a:extLst>
                <a:ext uri="{FF2B5EF4-FFF2-40B4-BE49-F238E27FC236}">
                  <a16:creationId xmlns="" xmlns:a16="http://schemas.microsoft.com/office/drawing/2014/main" id="{CB66DC5E-DAEF-4DCA-A109-6A12D3A4DFAD}"/>
                </a:ext>
              </a:extLst>
            </p:cNvPr>
            <p:cNvSpPr/>
            <p:nvPr/>
          </p:nvSpPr>
          <p:spPr>
            <a:xfrm rot="601702">
              <a:off x="2472405" y="1637060"/>
              <a:ext cx="999742" cy="535961"/>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 xmlns:a16="http://schemas.microsoft.com/office/drawing/2014/main" id="{86AB4945-2528-4380-B06E-925E5B06F982}"/>
                </a:ext>
              </a:extLst>
            </p:cNvPr>
            <p:cNvSpPr/>
            <p:nvPr/>
          </p:nvSpPr>
          <p:spPr>
            <a:xfrm rot="20589408">
              <a:off x="2050090" y="1963815"/>
              <a:ext cx="1169576" cy="627009"/>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 xmlns:a16="http://schemas.microsoft.com/office/drawing/2014/main" id="{DFB2609B-04BC-4902-BDA9-38C5D6751D98}"/>
                </a:ext>
              </a:extLst>
            </p:cNvPr>
            <p:cNvSpPr/>
            <p:nvPr/>
          </p:nvSpPr>
          <p:spPr>
            <a:xfrm rot="19494541">
              <a:off x="2295198" y="2450832"/>
              <a:ext cx="884937" cy="474414"/>
            </a:xfrm>
            <a:custGeom>
              <a:avLst/>
              <a:gdLst>
                <a:gd name="connsiteX0" fmla="*/ 1331867 w 1332801"/>
                <a:gd name="connsiteY0" fmla="*/ 806308 h 809185"/>
                <a:gd name="connsiteX1" fmla="*/ 821327 w 1332801"/>
                <a:gd name="connsiteY1" fmla="*/ 272908 h 809185"/>
                <a:gd name="connsiteX2" fmla="*/ 287927 w 1332801"/>
                <a:gd name="connsiteY2" fmla="*/ 29068 h 809185"/>
                <a:gd name="connsiteX3" fmla="*/ 44087 w 1332801"/>
                <a:gd name="connsiteY3" fmla="*/ 29068 h 809185"/>
                <a:gd name="connsiteX4" fmla="*/ 13607 w 1332801"/>
                <a:gd name="connsiteY4" fmla="*/ 250048 h 809185"/>
                <a:gd name="connsiteX5" fmla="*/ 196487 w 1332801"/>
                <a:gd name="connsiteY5" fmla="*/ 333868 h 809185"/>
                <a:gd name="connsiteX6" fmla="*/ 691787 w 1332801"/>
                <a:gd name="connsiteY6" fmla="*/ 478648 h 809185"/>
                <a:gd name="connsiteX7" fmla="*/ 1331867 w 1332801"/>
                <a:gd name="connsiteY7" fmla="*/ 806308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801" h="809185">
                  <a:moveTo>
                    <a:pt x="1331867" y="806308"/>
                  </a:moveTo>
                  <a:cubicBezTo>
                    <a:pt x="1353457" y="772018"/>
                    <a:pt x="995317" y="402448"/>
                    <a:pt x="821327" y="272908"/>
                  </a:cubicBezTo>
                  <a:cubicBezTo>
                    <a:pt x="647337" y="143368"/>
                    <a:pt x="417467" y="69708"/>
                    <a:pt x="287927" y="29068"/>
                  </a:cubicBezTo>
                  <a:cubicBezTo>
                    <a:pt x="158387" y="-11572"/>
                    <a:pt x="89807" y="-7762"/>
                    <a:pt x="44087" y="29068"/>
                  </a:cubicBezTo>
                  <a:cubicBezTo>
                    <a:pt x="-1633" y="65898"/>
                    <a:pt x="-11793" y="199248"/>
                    <a:pt x="13607" y="250048"/>
                  </a:cubicBezTo>
                  <a:cubicBezTo>
                    <a:pt x="39007" y="300848"/>
                    <a:pt x="83457" y="295768"/>
                    <a:pt x="196487" y="333868"/>
                  </a:cubicBezTo>
                  <a:cubicBezTo>
                    <a:pt x="309517" y="371968"/>
                    <a:pt x="500017" y="398638"/>
                    <a:pt x="691787" y="478648"/>
                  </a:cubicBezTo>
                  <a:cubicBezTo>
                    <a:pt x="883557" y="558658"/>
                    <a:pt x="1310277" y="840598"/>
                    <a:pt x="1331867" y="8063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
          <p:cNvSpPr>
            <a:spLocks noChangeArrowheads="1"/>
          </p:cNvSpPr>
          <p:nvPr/>
        </p:nvSpPr>
        <p:spPr bwMode="auto">
          <a:xfrm>
            <a:off x="4007075" y="1512356"/>
            <a:ext cx="776590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a:t>
            </a:r>
            <a:r>
              <a:rPr kumimoji="0" lang="en-US" sz="2200" b="0" i="0" u="none" strike="noStrike" cap="none" normalizeH="0" baseline="0" smtClean="0">
                <a:ln>
                  <a:noFill/>
                </a:ln>
                <a:solidFill>
                  <a:srgbClr val="000000"/>
                </a:solidFill>
                <a:effectLst/>
                <a:latin typeface="+mj-lt"/>
                <a:cs typeface="Arial" pitchFamily="34" charset="0"/>
              </a:rPr>
              <a:t>Để phòng tránh, nguyên tắc chung cơ bản là:</a:t>
            </a:r>
            <a:endParaRPr kumimoji="0" lang="en-US" sz="2200" b="0" i="0" u="none" strike="noStrike" cap="none" normalizeH="0" baseline="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 Hạn chế sao chép không cần thiết, không chạy các chương trình tải từ Internet hoặc sao chép từ máy khác khi chưa đủ tin cậy.</a:t>
            </a:r>
            <a:endParaRPr kumimoji="0" lang="en-US" sz="2200" b="0" i="0" u="none" strike="noStrike" cap="none" normalizeH="0" baseline="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mj-lt"/>
                <a:cs typeface="Arial" pitchFamily="34" charset="0"/>
              </a:rPr>
              <a:t>       ◦ Không mở những tệp gửi kèm trong thư điện tử nếu </a:t>
            </a:r>
            <a:r>
              <a:rPr kumimoji="0" lang="en-US" sz="2200" b="0" i="0" u="none" strike="noStrike" cap="none" normalizeH="0" baseline="0" smtClean="0">
                <a:ln>
                  <a:noFill/>
                </a:ln>
                <a:solidFill>
                  <a:srgbClr val="000000"/>
                </a:solidFill>
                <a:effectLst/>
                <a:latin typeface="+mj-lt"/>
                <a:cs typeface="Arial" pitchFamily="34" charset="0"/>
              </a:rPr>
              <a:t>có </a:t>
            </a:r>
            <a:r>
              <a:rPr kumimoji="0" lang="en-US" sz="2200" b="0" i="0" u="none" strike="noStrike" cap="none" normalizeH="0" baseline="0" smtClean="0">
                <a:ln>
                  <a:noFill/>
                </a:ln>
                <a:solidFill>
                  <a:srgbClr val="000000"/>
                </a:solidFill>
                <a:effectLst/>
                <a:latin typeface="+mj-lt"/>
                <a:cs typeface="Arial" pitchFamily="34" charset="0"/>
              </a:rPr>
              <a:t>nghi</a:t>
            </a:r>
            <a:r>
              <a:rPr kumimoji="0" lang="en-US" sz="2200" b="0" i="0" u="none" strike="noStrike" cap="none" normalizeH="0" smtClean="0">
                <a:ln>
                  <a:noFill/>
                </a:ln>
                <a:solidFill>
                  <a:srgbClr val="000000"/>
                </a:solidFill>
                <a:effectLst/>
                <a:latin typeface="+mj-lt"/>
                <a:cs typeface="Arial" pitchFamily="34" charset="0"/>
              </a:rPr>
              <a:t> </a:t>
            </a:r>
            <a:r>
              <a:rPr kumimoji="0" lang="en-US" sz="2200" b="0" i="0" u="none" strike="noStrike" cap="none" normalizeH="0" baseline="0" smtClean="0">
                <a:ln>
                  <a:noFill/>
                </a:ln>
                <a:solidFill>
                  <a:srgbClr val="000000"/>
                </a:solidFill>
                <a:effectLst/>
                <a:latin typeface="+mj-lt"/>
                <a:cs typeface="Arial" pitchFamily="34" charset="0"/>
              </a:rPr>
              <a:t>ngờ </a:t>
            </a:r>
            <a:r>
              <a:rPr kumimoji="0" lang="en-US" sz="2200" b="0" i="0" u="none" strike="noStrike" cap="none" normalizeH="0" baseline="0" smtClean="0">
                <a:ln>
                  <a:noFill/>
                </a:ln>
                <a:solidFill>
                  <a:srgbClr val="000000"/>
                </a:solidFill>
                <a:effectLst/>
                <a:latin typeface="+mj-lt"/>
                <a:cs typeface="Arial" pitchFamily="34" charset="0"/>
              </a:rPr>
              <a:t>về nguồn gốc hay nội dung </a:t>
            </a:r>
            <a:r>
              <a:rPr kumimoji="0" lang="en-US" sz="2200" b="0" i="0" u="none" strike="noStrike" cap="none" normalizeH="0" baseline="0" smtClean="0">
                <a:ln>
                  <a:noFill/>
                </a:ln>
                <a:solidFill>
                  <a:srgbClr val="000000"/>
                </a:solidFill>
                <a:effectLst/>
                <a:latin typeface="+mj-lt"/>
                <a:cs typeface="Arial" pitchFamily="34" charset="0"/>
              </a:rPr>
              <a:t>thư</a:t>
            </a:r>
            <a:r>
              <a:rPr kumimoji="0" lang="en-US" sz="2200" b="0" i="0" u="none" strike="noStrike" cap="none" normalizeH="0" baseline="0" smtClean="0">
                <a:ln>
                  <a:noFill/>
                </a:ln>
                <a:solidFill>
                  <a:srgbClr val="000000"/>
                </a:solidFill>
                <a:effectLst/>
                <a:latin typeface="+mj-lt"/>
                <a:cs typeface="Arial" pitchFamily="34" charset="0"/>
              </a:rPr>
              <a:t>.</a:t>
            </a:r>
          </a:p>
          <a:p>
            <a:r>
              <a:rPr lang="vi-VN" sz="2200">
                <a:latin typeface="+mj-lt"/>
              </a:rPr>
              <a:t> </a:t>
            </a:r>
            <a:r>
              <a:rPr lang="en-US" sz="2200" smtClean="0">
                <a:latin typeface="+mj-lt"/>
              </a:rPr>
              <a:t>        </a:t>
            </a:r>
            <a:r>
              <a:rPr lang="vi-VN" sz="2200" smtClean="0">
                <a:latin typeface="Calibri Light" charset="0"/>
                <a:cs typeface="Calibri Light" charset="0"/>
              </a:rPr>
              <a:t>◦ </a:t>
            </a:r>
            <a:r>
              <a:rPr lang="vi-VN" sz="2200">
                <a:latin typeface="Calibri Light" charset="0"/>
                <a:cs typeface="Calibri Light" charset="0"/>
              </a:rPr>
              <a:t>Không truy cập các trang web có nội dung không lành mạnh.</a:t>
            </a:r>
          </a:p>
          <a:p>
            <a:r>
              <a:rPr lang="vi-VN" sz="2200">
                <a:latin typeface="Calibri Light" charset="0"/>
                <a:cs typeface="Calibri Light" charset="0"/>
              </a:rPr>
              <a:t>     </a:t>
            </a:r>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 Thường xuyên cập nhật bản vá lỗi cho các phần mềm, hệ điều hành máy tính.</a:t>
            </a:r>
          </a:p>
          <a:p>
            <a:r>
              <a:rPr lang="vi-VN" sz="2200">
                <a:latin typeface="Calibri Light" charset="0"/>
                <a:cs typeface="Calibri Light" charset="0"/>
              </a:rPr>
              <a:t>      </a:t>
            </a:r>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Định kì sao lưu dữ liệu để có thể khôi phục khi bị Virus phá hoại.</a:t>
            </a:r>
          </a:p>
          <a:p>
            <a:r>
              <a:rPr lang="vi-VN" sz="2200">
                <a:latin typeface="Calibri Light" charset="0"/>
                <a:cs typeface="Calibri Light" charset="0"/>
              </a:rPr>
              <a:t>     </a:t>
            </a:r>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 Định kì quét và diệt Virus bằng các phần mềm diệt Virus.</a:t>
            </a:r>
          </a:p>
          <a:p>
            <a:r>
              <a:rPr lang="vi-VN" sz="2200">
                <a:latin typeface="Calibri Light" charset="0"/>
                <a:cs typeface="Calibri Light" charset="0"/>
              </a:rPr>
              <a:t>      </a:t>
            </a:r>
            <a:r>
              <a:rPr lang="vi-VN" sz="2200">
                <a:latin typeface="Calibri Light" charset="0"/>
                <a:cs typeface="Calibri Light" charset="0"/>
              </a:rPr>
              <a:t> </a:t>
            </a:r>
            <a:r>
              <a:rPr lang="en-US" sz="2200" smtClean="0">
                <a:latin typeface="Calibri Light" charset="0"/>
                <a:cs typeface="Calibri Light" charset="0"/>
              </a:rPr>
              <a:t>  </a:t>
            </a:r>
            <a:r>
              <a:rPr lang="vi-VN" sz="2200" smtClean="0">
                <a:latin typeface="Calibri Light" charset="0"/>
                <a:cs typeface="Calibri Light" charset="0"/>
              </a:rPr>
              <a:t>◦ </a:t>
            </a:r>
            <a:r>
              <a:rPr lang="vi-VN" sz="2200">
                <a:latin typeface="Calibri Light" charset="0"/>
                <a:cs typeface="Calibri Light" charset="0"/>
              </a:rPr>
              <a:t>Các phần mềm diệt virus: McAfee, Norton, Kaspersky, BKAV.</a:t>
            </a:r>
          </a:p>
          <a:p>
            <a:r>
              <a:rPr lang="vi-VN" sz="2200">
                <a:latin typeface="Calibri Light" charset="0"/>
                <a:cs typeface="Calibri Light" charset="0"/>
              </a:rPr>
              <a:t>    • Lưu ý: các phần mềm chỉ diệt được một số loại virus đã nhận biết được.</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Calibri Light" charset="0"/>
              <a:cs typeface="Calibri Light"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313131"/>
                </a:solidFill>
                <a:effectLst/>
                <a:latin typeface="Open Sans"/>
                <a:cs typeface="Arial" pitchFamily="34" charset="0"/>
              </a:rPr>
              <a:t/>
            </a:r>
            <a:br>
              <a:rPr kumimoji="0" lang="en-US" sz="1200" b="0" i="0" u="none" strike="noStrike" cap="none" normalizeH="0" baseline="0" smtClean="0">
                <a:ln>
                  <a:noFill/>
                </a:ln>
                <a:solidFill>
                  <a:srgbClr val="313131"/>
                </a:solidFill>
                <a:effectLst/>
                <a:latin typeface="Open Sans"/>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46872529"/>
      </p:ext>
    </p:extLst>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14:presetBounceEnd="82000">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14:bounceEnd="82000">
                                          <p:cBhvr additive="base">
                                            <p:cTn id="7" dur="1000" fill="hold"/>
                                            <p:tgtEl>
                                              <p:spTgt spid="134"/>
                                            </p:tgtEl>
                                            <p:attrNameLst>
                                              <p:attrName>ppt_x</p:attrName>
                                            </p:attrNameLst>
                                          </p:cBhvr>
                                          <p:tavLst>
                                            <p:tav tm="0">
                                              <p:val>
                                                <p:strVal val="#ppt_x"/>
                                              </p:val>
                                            </p:tav>
                                            <p:tav tm="100000">
                                              <p:val>
                                                <p:strVal val="#ppt_x"/>
                                              </p:val>
                                            </p:tav>
                                          </p:tavLst>
                                        </p:anim>
                                        <p:anim calcmode="lin" valueType="num" p14:bounceEnd="82000">
                                          <p:cBhvr additive="base">
                                            <p:cTn id="8" dur="1000" fill="hold"/>
                                            <p:tgtEl>
                                              <p:spTgt spid="1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6000" fill="hold" grpId="0" nodeType="afterEffect">
                                      <p:stCondLst>
                                        <p:cond delay="0"/>
                                      </p:stCondLst>
                                      <p:iterate type="lt">
                                        <p:tmPct val="8000"/>
                                      </p:iterate>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fill="hold"/>
                                            <p:tgtEl>
                                              <p:spTgt spid="134"/>
                                            </p:tgtEl>
                                            <p:attrNameLst>
                                              <p:attrName>ppt_x</p:attrName>
                                            </p:attrNameLst>
                                          </p:cBhvr>
                                          <p:tavLst>
                                            <p:tav tm="0">
                                              <p:val>
                                                <p:strVal val="#ppt_x"/>
                                              </p:val>
                                            </p:tav>
                                            <p:tav tm="100000">
                                              <p:val>
                                                <p:strVal val="#ppt_x"/>
                                              </p:val>
                                            </p:tav>
                                          </p:tavLst>
                                        </p:anim>
                                        <p:anim calcmode="lin" valueType="num">
                                          <p:cBhvr additive="base">
                                            <p:cTn id="8" dur="1000" fill="hold"/>
                                            <p:tgtEl>
                                              <p:spTgt spid="1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mc:Fallback>
  </mc:AlternateContent>
</p:sld>
</file>

<file path=ppt/theme/theme1.xml><?xml version="1.0" encoding="utf-8"?>
<a:theme xmlns:a="http://schemas.openxmlformats.org/drawingml/2006/main" name="Office Theme">
  <a:themeElements>
    <a:clrScheme name="Aesthetic">
      <a:dk1>
        <a:sysClr val="windowText" lastClr="000000"/>
      </a:dk1>
      <a:lt1>
        <a:sysClr val="window" lastClr="FFFFFF"/>
      </a:lt1>
      <a:dk2>
        <a:srgbClr val="44546A"/>
      </a:dk2>
      <a:lt2>
        <a:srgbClr val="E7E6E6"/>
      </a:lt2>
      <a:accent1>
        <a:srgbClr val="EFCEAD"/>
      </a:accent1>
      <a:accent2>
        <a:srgbClr val="DFBB9D"/>
      </a:accent2>
      <a:accent3>
        <a:srgbClr val="D8AC87"/>
      </a:accent3>
      <a:accent4>
        <a:srgbClr val="FFF2CC"/>
      </a:accent4>
      <a:accent5>
        <a:srgbClr val="C98860"/>
      </a:accent5>
      <a:accent6>
        <a:srgbClr val="9B6B43"/>
      </a:accent6>
      <a:hlink>
        <a:srgbClr val="ECD6C3"/>
      </a:hlink>
      <a:folHlink>
        <a:srgbClr val="ECD6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TotalTime>
  <Words>929</Words>
  <Application>Microsoft Office PowerPoint</Application>
  <PresentationFormat>Custom</PresentationFormat>
  <Paragraphs>121</Paragraphs>
  <Slides>16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Arial</vt:lpstr>
      <vt:lpstr>Helvetica</vt:lpstr>
      <vt:lpstr>Open Sans</vt:lpstr>
      <vt:lpstr>Dashing Unicorn</vt:lpstr>
      <vt:lpstr>MS UI Gothic</vt:lpstr>
      <vt:lpstr>Calibri E</vt:lpstr>
      <vt:lpstr>Calibri Light</vt:lpstr>
      <vt:lpstr>Amatemora</vt:lpstr>
      <vt:lpstr>Amatic SC</vt:lpstr>
      <vt:lpstr>MV Boli</vt:lpstr>
      <vt:lpstr>Times New Roman</vt:lpstr>
      <vt:lpstr>Muthiara -Demo Version-</vt:lpstr>
      <vt:lpstr>Calibri</vt:lpstr>
      <vt:lpstr>Calibri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Izza</dc:creator>
  <cp:lastModifiedBy>Tong Dinh Phuc</cp:lastModifiedBy>
  <cp:revision>33</cp:revision>
  <dcterms:created xsi:type="dcterms:W3CDTF">2021-09-07T06:03:20Z</dcterms:created>
  <dcterms:modified xsi:type="dcterms:W3CDTF">2022-11-26T15:29:49Z</dcterms:modified>
</cp:coreProperties>
</file>